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4" r:id="rId2"/>
    <p:sldMasterId id="2147483669" r:id="rId3"/>
    <p:sldMasterId id="2147483672" r:id="rId4"/>
  </p:sldMasterIdLst>
  <p:notesMasterIdLst>
    <p:notesMasterId r:id="rId27"/>
  </p:notesMasterIdLst>
  <p:sldIdLst>
    <p:sldId id="311" r:id="rId5"/>
    <p:sldId id="325" r:id="rId6"/>
    <p:sldId id="350" r:id="rId7"/>
    <p:sldId id="348" r:id="rId8"/>
    <p:sldId id="347" r:id="rId9"/>
    <p:sldId id="344" r:id="rId10"/>
    <p:sldId id="342" r:id="rId11"/>
    <p:sldId id="343" r:id="rId12"/>
    <p:sldId id="332" r:id="rId13"/>
    <p:sldId id="337" r:id="rId14"/>
    <p:sldId id="336" r:id="rId15"/>
    <p:sldId id="329" r:id="rId16"/>
    <p:sldId id="341" r:id="rId17"/>
    <p:sldId id="313" r:id="rId18"/>
    <p:sldId id="331" r:id="rId19"/>
    <p:sldId id="346" r:id="rId20"/>
    <p:sldId id="349" r:id="rId21"/>
    <p:sldId id="333" r:id="rId22"/>
    <p:sldId id="335" r:id="rId23"/>
    <p:sldId id="334" r:id="rId24"/>
    <p:sldId id="338" r:id="rId25"/>
    <p:sldId id="340" r:id="rId26"/>
  </p:sldIdLst>
  <p:sldSz cx="12192000" cy="6858000"/>
  <p:notesSz cx="67611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ілецька Наталія Олександрівна" initials="ПНО" lastIdx="0" clrIdx="0">
    <p:extLst>
      <p:ext uri="{19B8F6BF-5375-455C-9EA6-DF929625EA0E}">
        <p15:presenceInfo xmlns:p15="http://schemas.microsoft.com/office/powerpoint/2012/main" userId="S-1-5-21-2779480928-1803479507-3129550264-100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3888"/>
    <a:srgbClr val="FFFFFF"/>
    <a:srgbClr val="000000"/>
    <a:srgbClr val="863A79"/>
    <a:srgbClr val="B10F77"/>
    <a:srgbClr val="4D4B75"/>
    <a:srgbClr val="192C4F"/>
    <a:srgbClr val="685864"/>
    <a:srgbClr val="714F69"/>
    <a:srgbClr val="7B45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Темный стиль 1 — акцент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Темный стиль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4C1A8A3-306A-4EB7-A6B1-4F7E0EB9C5D6}" styleName="Средний стиль 3 — акцент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Средний стиль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94660"/>
  </p:normalViewPr>
  <p:slideViewPr>
    <p:cSldViewPr snapToGrid="0" showGuides="1">
      <p:cViewPr varScale="1">
        <p:scale>
          <a:sx n="113" d="100"/>
          <a:sy n="113" d="100"/>
        </p:scale>
        <p:origin x="480"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C99C87-E19F-4886-81B0-174F6CBD32A1}" type="doc">
      <dgm:prSet loTypeId="urn:microsoft.com/office/officeart/2005/8/layout/vProcess5" loCatId="process" qsTypeId="urn:microsoft.com/office/officeart/2005/8/quickstyle/simple3" qsCatId="simple" csTypeId="urn:microsoft.com/office/officeart/2005/8/colors/accent2_3" csCatId="accent2" phldr="1"/>
      <dgm:spPr/>
    </dgm:pt>
    <dgm:pt modelId="{77FEDAE9-8286-4E43-9618-50338CB5539D}">
      <dgm:prSet phldrT="[Текст]" custT="1"/>
      <dgm:spPr>
        <a:solidFill>
          <a:schemeClr val="bg1">
            <a:lumMod val="95000"/>
          </a:schemeClr>
        </a:solidFill>
        <a:ln>
          <a:solidFill>
            <a:schemeClr val="accent1"/>
          </a:solidFill>
        </a:ln>
      </dgm:spPr>
      <dgm:t>
        <a:bodyPr/>
        <a:lstStyle/>
        <a:p>
          <a:r>
            <a:rPr lang="ru-RU" sz="1200" b="1" dirty="0" err="1" smtClean="0">
              <a:solidFill>
                <a:srgbClr val="193888"/>
              </a:solidFill>
            </a:rPr>
            <a:t>Незалежні</a:t>
          </a:r>
          <a:r>
            <a:rPr lang="ru-RU" sz="1200" b="1" dirty="0" smtClean="0">
              <a:solidFill>
                <a:srgbClr val="193888"/>
              </a:solidFill>
            </a:rPr>
            <a:t> </a:t>
          </a:r>
          <a:r>
            <a:rPr lang="ru-RU" sz="1200" b="1" dirty="0" err="1" smtClean="0">
              <a:solidFill>
                <a:srgbClr val="193888"/>
              </a:solidFill>
            </a:rPr>
            <a:t>консультанти</a:t>
          </a:r>
          <a:r>
            <a:rPr lang="ru-RU" sz="1200" b="1" dirty="0" smtClean="0">
              <a:solidFill>
                <a:srgbClr val="193888"/>
              </a:solidFill>
            </a:rPr>
            <a:t> з </a:t>
          </a:r>
          <a:r>
            <a:rPr lang="ru-RU" sz="1200" b="1" dirty="0" err="1" smtClean="0">
              <a:solidFill>
                <a:srgbClr val="193888"/>
              </a:solidFill>
            </a:rPr>
            <a:t>Deloitte</a:t>
          </a:r>
          <a:r>
            <a:rPr lang="ru-RU" sz="1200" b="1" dirty="0" smtClean="0">
              <a:solidFill>
                <a:srgbClr val="193888"/>
              </a:solidFill>
            </a:rPr>
            <a:t> позитивно </a:t>
          </a:r>
          <a:r>
            <a:rPr lang="ru-RU" sz="1200" b="1" dirty="0" err="1" smtClean="0">
              <a:solidFill>
                <a:srgbClr val="193888"/>
              </a:solidFill>
            </a:rPr>
            <a:t>оцінили</a:t>
          </a:r>
          <a:r>
            <a:rPr lang="ru-RU" sz="1200" b="1" dirty="0" smtClean="0">
              <a:solidFill>
                <a:srgbClr val="193888"/>
              </a:solidFill>
            </a:rPr>
            <a:t> </a:t>
          </a:r>
          <a:r>
            <a:rPr lang="ru-RU" sz="1200" b="1" dirty="0" err="1" smtClean="0">
              <a:solidFill>
                <a:srgbClr val="193888"/>
              </a:solidFill>
            </a:rPr>
            <a:t>впровадження</a:t>
          </a:r>
          <a:r>
            <a:rPr lang="ru-RU" sz="1200" b="1" dirty="0" smtClean="0">
              <a:solidFill>
                <a:srgbClr val="193888"/>
              </a:solidFill>
            </a:rPr>
            <a:t> </a:t>
          </a:r>
          <a:r>
            <a:rPr lang="ru-RU" sz="1200" b="1" dirty="0" err="1" smtClean="0">
              <a:solidFill>
                <a:srgbClr val="193888"/>
              </a:solidFill>
            </a:rPr>
            <a:t>реформи</a:t>
          </a:r>
          <a:r>
            <a:rPr lang="ru-RU" sz="1200" b="1" dirty="0" smtClean="0">
              <a:solidFill>
                <a:srgbClr val="193888"/>
              </a:solidFill>
            </a:rPr>
            <a:t> корпоративного </a:t>
          </a:r>
          <a:r>
            <a:rPr lang="ru-RU" sz="1200" b="1" dirty="0" err="1" smtClean="0">
              <a:solidFill>
                <a:srgbClr val="193888"/>
              </a:solidFill>
            </a:rPr>
            <a:t>управління</a:t>
          </a:r>
          <a:r>
            <a:rPr lang="ru-RU" sz="1200" b="1" dirty="0" smtClean="0">
              <a:solidFill>
                <a:srgbClr val="193888"/>
              </a:solidFill>
            </a:rPr>
            <a:t> в АТ «</a:t>
          </a:r>
          <a:r>
            <a:rPr lang="ru-RU" sz="1200" b="1" dirty="0" err="1" smtClean="0">
              <a:solidFill>
                <a:srgbClr val="193888"/>
              </a:solidFill>
            </a:rPr>
            <a:t>Укрзалізниця</a:t>
          </a:r>
          <a:r>
            <a:rPr lang="ru-RU" sz="1200" b="1" dirty="0" smtClean="0">
              <a:solidFill>
                <a:srgbClr val="193888"/>
              </a:solidFill>
            </a:rPr>
            <a:t>». </a:t>
          </a:r>
          <a:r>
            <a:rPr lang="ru-RU" sz="1200" b="1" i="0" dirty="0" err="1" smtClean="0">
              <a:solidFill>
                <a:srgbClr val="193888"/>
              </a:solidFill>
            </a:rPr>
            <a:t>Незалежний</a:t>
          </a:r>
          <a:r>
            <a:rPr lang="ru-RU" sz="1200" b="1" i="0" dirty="0" smtClean="0">
              <a:solidFill>
                <a:srgbClr val="193888"/>
              </a:solidFill>
            </a:rPr>
            <a:t> консультант ТОВ «</a:t>
          </a:r>
          <a:r>
            <a:rPr lang="ru-RU" sz="1200" b="1" i="0" dirty="0" err="1" smtClean="0">
              <a:solidFill>
                <a:srgbClr val="193888"/>
              </a:solidFill>
            </a:rPr>
            <a:t>Делойт</a:t>
          </a:r>
          <a:r>
            <a:rPr lang="ru-RU" sz="1200" b="1" i="0" dirty="0" smtClean="0">
              <a:solidFill>
                <a:srgbClr val="193888"/>
              </a:solidFill>
            </a:rPr>
            <a:t> і Туш» </a:t>
          </a:r>
          <a:r>
            <a:rPr lang="ru-RU" sz="1200" b="1" i="0" dirty="0" err="1" smtClean="0">
              <a:solidFill>
                <a:srgbClr val="193888"/>
              </a:solidFill>
            </a:rPr>
            <a:t>надав</a:t>
          </a:r>
          <a:r>
            <a:rPr lang="ru-RU" sz="1200" b="1" i="0" dirty="0" smtClean="0">
              <a:solidFill>
                <a:srgbClr val="193888"/>
              </a:solidFill>
            </a:rPr>
            <a:t> </a:t>
          </a:r>
          <a:r>
            <a:rPr lang="ru-RU" sz="1200" b="1" i="0" dirty="0" err="1" smtClean="0">
              <a:solidFill>
                <a:srgbClr val="193888"/>
              </a:solidFill>
            </a:rPr>
            <a:t>позитивний</a:t>
          </a:r>
          <a:r>
            <a:rPr lang="ru-RU" sz="1200" b="1" i="0" dirty="0" smtClean="0">
              <a:solidFill>
                <a:srgbClr val="193888"/>
              </a:solidFill>
            </a:rPr>
            <a:t> </a:t>
          </a:r>
          <a:r>
            <a:rPr lang="ru-RU" sz="1200" b="1" i="0" dirty="0" err="1" smtClean="0">
              <a:solidFill>
                <a:srgbClr val="193888"/>
              </a:solidFill>
            </a:rPr>
            <a:t>Моніторинговий</a:t>
          </a:r>
          <a:r>
            <a:rPr lang="ru-RU" sz="1200" b="1" i="0" dirty="0" smtClean="0">
              <a:solidFill>
                <a:srgbClr val="193888"/>
              </a:solidFill>
            </a:rPr>
            <a:t> </a:t>
          </a:r>
          <a:r>
            <a:rPr lang="ru-RU" sz="1200" b="1" i="0" dirty="0" err="1" smtClean="0">
              <a:solidFill>
                <a:srgbClr val="193888"/>
              </a:solidFill>
            </a:rPr>
            <a:t>звіт</a:t>
          </a:r>
          <a:r>
            <a:rPr lang="ru-RU" sz="1200" b="1" i="0" dirty="0" smtClean="0">
              <a:solidFill>
                <a:srgbClr val="193888"/>
              </a:solidFill>
            </a:rPr>
            <a:t> з метою </a:t>
          </a:r>
          <a:r>
            <a:rPr lang="ru-RU" sz="1200" b="1" i="0" dirty="0" err="1" smtClean="0">
              <a:solidFill>
                <a:srgbClr val="193888"/>
              </a:solidFill>
            </a:rPr>
            <a:t>координації</a:t>
          </a:r>
          <a:r>
            <a:rPr lang="ru-RU" sz="1200" b="1" i="0" dirty="0" smtClean="0">
              <a:solidFill>
                <a:srgbClr val="193888"/>
              </a:solidFill>
            </a:rPr>
            <a:t> </a:t>
          </a:r>
          <a:r>
            <a:rPr lang="ru-RU" sz="1200" b="1" i="0" dirty="0" err="1" smtClean="0">
              <a:solidFill>
                <a:srgbClr val="193888"/>
              </a:solidFill>
            </a:rPr>
            <a:t>виконання</a:t>
          </a:r>
          <a:r>
            <a:rPr lang="ru-RU" sz="1200" b="1" i="0" dirty="0" smtClean="0">
              <a:solidFill>
                <a:srgbClr val="193888"/>
              </a:solidFill>
            </a:rPr>
            <a:t> Плану дій з корпоративного </a:t>
          </a:r>
          <a:r>
            <a:rPr lang="ru-RU" sz="1200" b="1" i="0" dirty="0" err="1" smtClean="0">
              <a:solidFill>
                <a:srgbClr val="193888"/>
              </a:solidFill>
            </a:rPr>
            <a:t>управління</a:t>
          </a:r>
          <a:r>
            <a:rPr lang="ru-RU" sz="1200" b="1" i="0" dirty="0" smtClean="0">
              <a:solidFill>
                <a:srgbClr val="193888"/>
              </a:solidFill>
            </a:rPr>
            <a:t> в рамках </a:t>
          </a:r>
          <a:r>
            <a:rPr lang="ru-RU" sz="1200" b="1" i="0" dirty="0" err="1" smtClean="0">
              <a:solidFill>
                <a:srgbClr val="193888"/>
              </a:solidFill>
            </a:rPr>
            <a:t>покращення</a:t>
          </a:r>
          <a:r>
            <a:rPr lang="ru-RU" sz="1200" b="1" i="0" dirty="0" smtClean="0">
              <a:solidFill>
                <a:srgbClr val="193888"/>
              </a:solidFill>
            </a:rPr>
            <a:t> корпоративного </a:t>
          </a:r>
          <a:r>
            <a:rPr lang="ru-RU" sz="1200" b="1" i="0" dirty="0" err="1" smtClean="0">
              <a:solidFill>
                <a:srgbClr val="193888"/>
              </a:solidFill>
            </a:rPr>
            <a:t>управління</a:t>
          </a:r>
          <a:r>
            <a:rPr lang="ru-RU" sz="1200" b="1" i="0" dirty="0" smtClean="0">
              <a:solidFill>
                <a:srgbClr val="193888"/>
              </a:solidFill>
            </a:rPr>
            <a:t> та нормативно-</a:t>
          </a:r>
          <a:r>
            <a:rPr lang="ru-RU" sz="1200" b="1" i="0" dirty="0" err="1" smtClean="0">
              <a:solidFill>
                <a:srgbClr val="193888"/>
              </a:solidFill>
            </a:rPr>
            <a:t>правової</a:t>
          </a:r>
          <a:r>
            <a:rPr lang="ru-RU" sz="1200" b="1" i="0" dirty="0" smtClean="0">
              <a:solidFill>
                <a:srgbClr val="193888"/>
              </a:solidFill>
            </a:rPr>
            <a:t> і </a:t>
          </a:r>
          <a:r>
            <a:rPr lang="ru-RU" sz="1200" b="1" i="0" dirty="0" err="1" smtClean="0">
              <a:solidFill>
                <a:srgbClr val="193888"/>
              </a:solidFill>
            </a:rPr>
            <a:t>законодавчої</a:t>
          </a:r>
          <a:r>
            <a:rPr lang="ru-RU" sz="1200" b="1" i="0" dirty="0" smtClean="0">
              <a:solidFill>
                <a:srgbClr val="193888"/>
              </a:solidFill>
            </a:rPr>
            <a:t> </a:t>
          </a:r>
          <a:r>
            <a:rPr lang="ru-RU" sz="1200" b="1" i="0" dirty="0" err="1" smtClean="0">
              <a:solidFill>
                <a:srgbClr val="193888"/>
              </a:solidFill>
            </a:rPr>
            <a:t>бази</a:t>
          </a:r>
          <a:r>
            <a:rPr lang="ru-RU" sz="1200" b="1" i="0" dirty="0" smtClean="0">
              <a:solidFill>
                <a:srgbClr val="193888"/>
              </a:solidFill>
            </a:rPr>
            <a:t> АТ «</a:t>
          </a:r>
          <a:r>
            <a:rPr lang="ru-RU" sz="1200" b="1" i="0" dirty="0" err="1" smtClean="0">
              <a:solidFill>
                <a:srgbClr val="193888"/>
              </a:solidFill>
            </a:rPr>
            <a:t>Укрзалізниця</a:t>
          </a:r>
          <a:r>
            <a:rPr lang="ru-RU" sz="1200" b="1" i="0" dirty="0" smtClean="0">
              <a:solidFill>
                <a:srgbClr val="193888"/>
              </a:solidFill>
            </a:rPr>
            <a:t>» </a:t>
          </a:r>
          <a:endParaRPr lang="ru-RU" sz="1200" dirty="0">
            <a:solidFill>
              <a:srgbClr val="193888"/>
            </a:solidFill>
          </a:endParaRPr>
        </a:p>
      </dgm:t>
    </dgm:pt>
    <dgm:pt modelId="{0638F32F-8B8D-4375-923C-71025B9097A1}" type="parTrans" cxnId="{15509C3A-42F1-446B-B4C0-85533F8BC220}">
      <dgm:prSet/>
      <dgm:spPr/>
      <dgm:t>
        <a:bodyPr/>
        <a:lstStyle/>
        <a:p>
          <a:endParaRPr lang="ru-RU"/>
        </a:p>
      </dgm:t>
    </dgm:pt>
    <dgm:pt modelId="{FC59DD14-FA93-4D3B-BC46-8EF902AA741A}" type="sibTrans" cxnId="{15509C3A-42F1-446B-B4C0-85533F8BC220}">
      <dgm:prSet/>
      <dgm:spPr/>
      <dgm:t>
        <a:bodyPr/>
        <a:lstStyle/>
        <a:p>
          <a:endParaRPr lang="ru-RU"/>
        </a:p>
      </dgm:t>
    </dgm:pt>
    <dgm:pt modelId="{88FD2245-9B56-4C68-AC59-DF858ED6CC9C}">
      <dgm:prSet phldrT="[Текст]" custT="1"/>
      <dgm:spPr>
        <a:solidFill>
          <a:schemeClr val="bg1">
            <a:lumMod val="95000"/>
          </a:schemeClr>
        </a:solidFill>
        <a:ln>
          <a:solidFill>
            <a:schemeClr val="accent1"/>
          </a:solidFill>
        </a:ln>
      </dgm:spPr>
      <dgm:t>
        <a:bodyPr/>
        <a:lstStyle/>
        <a:p>
          <a:r>
            <a:rPr lang="ru-RU" sz="1200" b="1" i="0" dirty="0" err="1" smtClean="0">
              <a:solidFill>
                <a:srgbClr val="193888"/>
              </a:solidFill>
            </a:rPr>
            <a:t>Даніель</a:t>
          </a:r>
          <a:r>
            <a:rPr lang="ru-RU" sz="1200" b="1" i="0" dirty="0" smtClean="0">
              <a:solidFill>
                <a:srgbClr val="193888"/>
              </a:solidFill>
            </a:rPr>
            <a:t> </a:t>
          </a:r>
          <a:r>
            <a:rPr lang="ru-RU" sz="1200" b="1" i="0" dirty="0" err="1" smtClean="0">
              <a:solidFill>
                <a:srgbClr val="193888"/>
              </a:solidFill>
            </a:rPr>
            <a:t>Білак</a:t>
          </a:r>
          <a:r>
            <a:rPr lang="ru-RU" sz="1200" b="1" i="0" dirty="0" smtClean="0">
              <a:solidFill>
                <a:srgbClr val="193888"/>
              </a:solidFill>
            </a:rPr>
            <a:t>, заступник </a:t>
          </a:r>
          <a:r>
            <a:rPr lang="ru-RU" sz="1200" b="1" i="0" dirty="0" err="1" smtClean="0">
              <a:solidFill>
                <a:srgbClr val="193888"/>
              </a:solidFill>
            </a:rPr>
            <a:t>голови</a:t>
          </a:r>
          <a:r>
            <a:rPr lang="ru-RU" sz="1200" b="1" i="0" dirty="0" smtClean="0">
              <a:solidFill>
                <a:srgbClr val="193888"/>
              </a:solidFill>
            </a:rPr>
            <a:t> </a:t>
          </a:r>
          <a:r>
            <a:rPr lang="ru-RU" sz="1200" b="1" i="0" dirty="0" err="1" smtClean="0">
              <a:solidFill>
                <a:srgbClr val="193888"/>
              </a:solidFill>
            </a:rPr>
            <a:t>наглядової</a:t>
          </a:r>
          <a:r>
            <a:rPr lang="ru-RU" sz="1200" b="1" i="0" dirty="0" smtClean="0">
              <a:solidFill>
                <a:srgbClr val="193888"/>
              </a:solidFill>
            </a:rPr>
            <a:t> ради АТ «</a:t>
          </a:r>
          <a:r>
            <a:rPr lang="ru-RU" sz="1200" b="1" i="0" dirty="0" err="1" smtClean="0">
              <a:solidFill>
                <a:srgbClr val="193888"/>
              </a:solidFill>
            </a:rPr>
            <a:t>Укрзалізниця</a:t>
          </a:r>
          <a:r>
            <a:rPr lang="ru-RU" sz="1200" b="1" i="0" dirty="0" smtClean="0">
              <a:solidFill>
                <a:srgbClr val="193888"/>
              </a:solidFill>
            </a:rPr>
            <a:t>»: </a:t>
          </a:r>
          <a:r>
            <a:rPr lang="ru-RU" sz="1200" b="0" i="1" dirty="0" smtClean="0">
              <a:solidFill>
                <a:srgbClr val="193888"/>
              </a:solidFill>
            </a:rPr>
            <a:t>«Наше гасло: </a:t>
          </a:r>
          <a:r>
            <a:rPr lang="ru-RU" sz="1200" b="0" i="1" dirty="0" err="1" smtClean="0">
              <a:solidFill>
                <a:srgbClr val="193888"/>
              </a:solidFill>
            </a:rPr>
            <a:t>нульова</a:t>
          </a:r>
          <a:r>
            <a:rPr lang="ru-RU" sz="1200" b="0" i="1" dirty="0" smtClean="0">
              <a:solidFill>
                <a:srgbClr val="193888"/>
              </a:solidFill>
            </a:rPr>
            <a:t> </a:t>
          </a:r>
          <a:r>
            <a:rPr lang="ru-RU" sz="1200" b="0" i="1" dirty="0" err="1" smtClean="0">
              <a:solidFill>
                <a:srgbClr val="193888"/>
              </a:solidFill>
            </a:rPr>
            <a:t>толерантність</a:t>
          </a:r>
          <a:r>
            <a:rPr lang="ru-RU" sz="1200" b="0" i="1" dirty="0" smtClean="0">
              <a:solidFill>
                <a:srgbClr val="193888"/>
              </a:solidFill>
            </a:rPr>
            <a:t> до </a:t>
          </a:r>
          <a:r>
            <a:rPr lang="ru-RU" sz="1200" b="0" i="1" dirty="0" err="1" smtClean="0">
              <a:solidFill>
                <a:srgbClr val="193888"/>
              </a:solidFill>
            </a:rPr>
            <a:t>корупції</a:t>
          </a:r>
          <a:r>
            <a:rPr lang="ru-RU" sz="1200" b="0" i="1" dirty="0" smtClean="0">
              <a:solidFill>
                <a:srgbClr val="193888"/>
              </a:solidFill>
            </a:rPr>
            <a:t>. І </a:t>
          </a:r>
          <a:r>
            <a:rPr lang="ru-RU" sz="1200" b="0" i="1" dirty="0" err="1" smtClean="0">
              <a:solidFill>
                <a:srgbClr val="193888"/>
              </a:solidFill>
            </a:rPr>
            <a:t>це</a:t>
          </a:r>
          <a:r>
            <a:rPr lang="ru-RU" sz="1200" b="0" i="1" dirty="0" smtClean="0">
              <a:solidFill>
                <a:srgbClr val="193888"/>
              </a:solidFill>
            </a:rPr>
            <a:t> не </a:t>
          </a:r>
          <a:r>
            <a:rPr lang="ru-RU" sz="1200" b="0" i="1" dirty="0" err="1" smtClean="0">
              <a:solidFill>
                <a:srgbClr val="193888"/>
              </a:solidFill>
            </a:rPr>
            <a:t>тільки</a:t>
          </a:r>
          <a:r>
            <a:rPr lang="ru-RU" sz="1200" b="0" i="1" dirty="0" smtClean="0">
              <a:solidFill>
                <a:srgbClr val="193888"/>
              </a:solidFill>
            </a:rPr>
            <a:t> гасло. </a:t>
          </a:r>
          <a:r>
            <a:rPr lang="ru-RU" sz="1200" b="0" i="1" dirty="0" err="1" smtClean="0">
              <a:solidFill>
                <a:srgbClr val="193888"/>
              </a:solidFill>
            </a:rPr>
            <a:t>Це</a:t>
          </a:r>
          <a:r>
            <a:rPr lang="ru-RU" sz="1200" b="0" i="1" dirty="0" smtClean="0">
              <a:solidFill>
                <a:srgbClr val="193888"/>
              </a:solidFill>
            </a:rPr>
            <a:t> принцип, те, </a:t>
          </a:r>
          <a:r>
            <a:rPr lang="ru-RU" sz="1200" b="0" i="1" dirty="0" err="1" smtClean="0">
              <a:solidFill>
                <a:srgbClr val="193888"/>
              </a:solidFill>
            </a:rPr>
            <a:t>чим</a:t>
          </a:r>
          <a:r>
            <a:rPr lang="ru-RU" sz="1200" b="0" i="1" dirty="0" smtClean="0">
              <a:solidFill>
                <a:srgbClr val="193888"/>
              </a:solidFill>
            </a:rPr>
            <a:t> ми </a:t>
          </a:r>
          <a:r>
            <a:rPr lang="ru-RU" sz="1200" b="0" i="1" dirty="0" err="1" smtClean="0">
              <a:solidFill>
                <a:srgbClr val="193888"/>
              </a:solidFill>
            </a:rPr>
            <a:t>керуємось</a:t>
          </a:r>
          <a:r>
            <a:rPr lang="ru-RU" sz="1200" b="0" i="1" dirty="0" smtClean="0">
              <a:solidFill>
                <a:srgbClr val="193888"/>
              </a:solidFill>
            </a:rPr>
            <a:t>, і ми </a:t>
          </a:r>
          <a:r>
            <a:rPr lang="ru-RU" sz="1200" b="0" i="1" dirty="0" err="1" smtClean="0">
              <a:solidFill>
                <a:srgbClr val="193888"/>
              </a:solidFill>
            </a:rPr>
            <a:t>будемо</a:t>
          </a:r>
          <a:r>
            <a:rPr lang="ru-RU" sz="1200" b="0" i="1" dirty="0" smtClean="0">
              <a:solidFill>
                <a:srgbClr val="193888"/>
              </a:solidFill>
            </a:rPr>
            <a:t> </a:t>
          </a:r>
          <a:r>
            <a:rPr lang="ru-RU" sz="1200" b="0" i="1" dirty="0" err="1" smtClean="0">
              <a:solidFill>
                <a:srgbClr val="193888"/>
              </a:solidFill>
            </a:rPr>
            <a:t>далі</a:t>
          </a:r>
          <a:r>
            <a:rPr lang="ru-RU" sz="1200" b="0" i="1" dirty="0" smtClean="0">
              <a:solidFill>
                <a:srgbClr val="193888"/>
              </a:solidFill>
            </a:rPr>
            <a:t> за </a:t>
          </a:r>
          <a:r>
            <a:rPr lang="ru-RU" sz="1200" b="0" i="1" dirty="0" err="1" smtClean="0">
              <a:solidFill>
                <a:srgbClr val="193888"/>
              </a:solidFill>
            </a:rPr>
            <a:t>це</a:t>
          </a:r>
          <a:r>
            <a:rPr lang="ru-RU" sz="1200" b="0" i="1" dirty="0" smtClean="0">
              <a:solidFill>
                <a:srgbClr val="193888"/>
              </a:solidFill>
            </a:rPr>
            <a:t> </a:t>
          </a:r>
          <a:r>
            <a:rPr lang="ru-RU" sz="1200" b="0" i="1" dirty="0" err="1" smtClean="0">
              <a:solidFill>
                <a:srgbClr val="193888"/>
              </a:solidFill>
            </a:rPr>
            <a:t>боротися</a:t>
          </a:r>
          <a:r>
            <a:rPr lang="ru-RU" sz="1200" b="0" i="1" dirty="0" smtClean="0">
              <a:solidFill>
                <a:srgbClr val="193888"/>
              </a:solidFill>
            </a:rPr>
            <a:t>. Ми </a:t>
          </a:r>
          <a:r>
            <a:rPr lang="ru-RU" sz="1200" b="0" i="1" dirty="0" err="1" smtClean="0">
              <a:solidFill>
                <a:srgbClr val="193888"/>
              </a:solidFill>
            </a:rPr>
            <a:t>сподіваємось</a:t>
          </a:r>
          <a:r>
            <a:rPr lang="ru-RU" sz="1200" b="0" i="1" dirty="0" smtClean="0">
              <a:solidFill>
                <a:srgbClr val="193888"/>
              </a:solidFill>
            </a:rPr>
            <a:t>, </a:t>
          </a:r>
          <a:r>
            <a:rPr lang="ru-RU" sz="1200" b="0" i="1" dirty="0" err="1" smtClean="0">
              <a:solidFill>
                <a:srgbClr val="193888"/>
              </a:solidFill>
            </a:rPr>
            <a:t>що</a:t>
          </a:r>
          <a:r>
            <a:rPr lang="ru-RU" sz="1200" b="0" i="1" dirty="0" smtClean="0">
              <a:solidFill>
                <a:srgbClr val="193888"/>
              </a:solidFill>
            </a:rPr>
            <a:t> разом з вами </a:t>
          </a:r>
          <a:r>
            <a:rPr lang="ru-RU" sz="1200" b="0" i="1" dirty="0" err="1" smtClean="0">
              <a:solidFill>
                <a:srgbClr val="193888"/>
              </a:solidFill>
            </a:rPr>
            <a:t>здобудемо</a:t>
          </a:r>
          <a:r>
            <a:rPr lang="ru-RU" sz="1200" b="0" i="1" dirty="0" smtClean="0">
              <a:solidFill>
                <a:srgbClr val="193888"/>
              </a:solidFill>
            </a:rPr>
            <a:t> </a:t>
          </a:r>
          <a:r>
            <a:rPr lang="ru-RU" sz="1200" b="0" i="1" dirty="0" err="1" smtClean="0">
              <a:solidFill>
                <a:srgbClr val="193888"/>
              </a:solidFill>
            </a:rPr>
            <a:t>успіх</a:t>
          </a:r>
          <a:r>
            <a:rPr lang="ru-RU" sz="1200" b="0" i="1" dirty="0" smtClean="0">
              <a:solidFill>
                <a:srgbClr val="193888"/>
              </a:solidFill>
            </a:rPr>
            <a:t>» </a:t>
          </a:r>
          <a:endParaRPr lang="ru-RU" sz="1200" b="0" i="1" dirty="0"/>
        </a:p>
      </dgm:t>
    </dgm:pt>
    <dgm:pt modelId="{243AC0A2-5B88-46A0-846D-E075AB642E67}" type="parTrans" cxnId="{09EA3EE8-F70D-49F8-B195-A2780DC9F8A1}">
      <dgm:prSet/>
      <dgm:spPr/>
      <dgm:t>
        <a:bodyPr/>
        <a:lstStyle/>
        <a:p>
          <a:endParaRPr lang="ru-RU"/>
        </a:p>
      </dgm:t>
    </dgm:pt>
    <dgm:pt modelId="{64722CDA-C619-4BBE-879D-8793A2572CBD}" type="sibTrans" cxnId="{09EA3EE8-F70D-49F8-B195-A2780DC9F8A1}">
      <dgm:prSet/>
      <dgm:spPr/>
      <dgm:t>
        <a:bodyPr/>
        <a:lstStyle/>
        <a:p>
          <a:endParaRPr lang="ru-RU"/>
        </a:p>
      </dgm:t>
    </dgm:pt>
    <dgm:pt modelId="{1D802E25-B6C5-4464-8A68-BF8F9698AFFF}">
      <dgm:prSet phldrT="[Текст]" custT="1"/>
      <dgm:spPr>
        <a:solidFill>
          <a:schemeClr val="bg1">
            <a:lumMod val="95000"/>
          </a:schemeClr>
        </a:solidFill>
        <a:ln>
          <a:solidFill>
            <a:schemeClr val="accent1"/>
          </a:solidFill>
        </a:ln>
      </dgm:spPr>
      <dgm:t>
        <a:bodyPr/>
        <a:lstStyle/>
        <a:p>
          <a:pPr algn="just"/>
          <a:r>
            <a:rPr lang="ru-RU" sz="1200" b="1" i="0" dirty="0" smtClean="0">
              <a:solidFill>
                <a:srgbClr val="193888"/>
              </a:solidFill>
            </a:rPr>
            <a:t>17 </a:t>
          </a:r>
          <a:r>
            <a:rPr lang="ru-RU" sz="1200" b="1" i="0" dirty="0" err="1" smtClean="0">
              <a:solidFill>
                <a:srgbClr val="193888"/>
              </a:solidFill>
            </a:rPr>
            <a:t>вересня</a:t>
          </a:r>
          <a:r>
            <a:rPr lang="ru-RU" sz="1200" b="1" i="0" dirty="0" smtClean="0">
              <a:solidFill>
                <a:srgbClr val="193888"/>
              </a:solidFill>
            </a:rPr>
            <a:t> </a:t>
          </a:r>
          <a:r>
            <a:rPr lang="ru-RU" sz="1200" b="1" i="0" dirty="0" err="1" smtClean="0">
              <a:solidFill>
                <a:srgbClr val="193888"/>
              </a:solidFill>
            </a:rPr>
            <a:t>Укрзалізниця</a:t>
          </a:r>
          <a:r>
            <a:rPr lang="ru-RU" sz="1200" b="1" i="0" dirty="0" smtClean="0">
              <a:solidFill>
                <a:srgbClr val="193888"/>
              </a:solidFill>
            </a:rPr>
            <a:t> </a:t>
          </a:r>
          <a:r>
            <a:rPr lang="ru-RU" sz="1200" b="1" i="0" dirty="0" err="1" smtClean="0">
              <a:solidFill>
                <a:srgbClr val="193888"/>
              </a:solidFill>
            </a:rPr>
            <a:t>публічно</a:t>
          </a:r>
          <a:r>
            <a:rPr lang="ru-RU" sz="1200" b="1" i="0" dirty="0" smtClean="0">
              <a:solidFill>
                <a:srgbClr val="193888"/>
              </a:solidFill>
            </a:rPr>
            <a:t> </a:t>
          </a:r>
          <a:r>
            <a:rPr lang="ru-RU" sz="1200" b="1" i="0" dirty="0" err="1" smtClean="0">
              <a:solidFill>
                <a:srgbClr val="193888"/>
              </a:solidFill>
            </a:rPr>
            <a:t>презентувала</a:t>
          </a:r>
          <a:r>
            <a:rPr lang="ru-RU" sz="1200" b="1" i="0" dirty="0" smtClean="0">
              <a:solidFill>
                <a:srgbClr val="193888"/>
              </a:solidFill>
            </a:rPr>
            <a:t> </a:t>
          </a:r>
          <a:r>
            <a:rPr lang="ru-RU" sz="1200" b="1" i="0" dirty="0" err="1" smtClean="0">
              <a:solidFill>
                <a:srgbClr val="193888"/>
              </a:solidFill>
            </a:rPr>
            <a:t>стратегію</a:t>
          </a:r>
          <a:r>
            <a:rPr lang="ru-RU" sz="1200" b="1" i="0" dirty="0" smtClean="0">
              <a:solidFill>
                <a:srgbClr val="193888"/>
              </a:solidFill>
            </a:rPr>
            <a:t> </a:t>
          </a:r>
          <a:r>
            <a:rPr lang="ru-RU" sz="1200" b="1" i="0" dirty="0" err="1" smtClean="0">
              <a:solidFill>
                <a:srgbClr val="193888"/>
              </a:solidFill>
            </a:rPr>
            <a:t>закупівель</a:t>
          </a:r>
          <a:r>
            <a:rPr lang="ru-RU" sz="1200" b="1" i="0" dirty="0" smtClean="0">
              <a:solidFill>
                <a:srgbClr val="193888"/>
              </a:solidFill>
            </a:rPr>
            <a:t> </a:t>
          </a:r>
          <a:r>
            <a:rPr lang="ru-RU" sz="1200" b="1" i="0" dirty="0" err="1" smtClean="0">
              <a:solidFill>
                <a:srgbClr val="193888"/>
              </a:solidFill>
            </a:rPr>
            <a:t>компанії</a:t>
          </a:r>
          <a:r>
            <a:rPr lang="ru-RU" sz="1200" b="1" i="0" dirty="0" smtClean="0">
              <a:solidFill>
                <a:srgbClr val="193888"/>
              </a:solidFill>
            </a:rPr>
            <a:t> на 2019-2021 роки. </a:t>
          </a:r>
          <a:r>
            <a:rPr lang="ru-RU" sz="1200" b="1" i="0" dirty="0" err="1" smtClean="0">
              <a:solidFill>
                <a:srgbClr val="193888"/>
              </a:solidFill>
            </a:rPr>
            <a:t>Презентація</a:t>
          </a:r>
          <a:r>
            <a:rPr lang="ru-RU" sz="1200" b="1" i="0" dirty="0" smtClean="0">
              <a:solidFill>
                <a:srgbClr val="193888"/>
              </a:solidFill>
            </a:rPr>
            <a:t>, </a:t>
          </a:r>
          <a:r>
            <a:rPr lang="ru-RU" sz="1200" b="1" i="0" dirty="0" err="1" smtClean="0">
              <a:solidFill>
                <a:srgbClr val="193888"/>
              </a:solidFill>
            </a:rPr>
            <a:t>що</a:t>
          </a:r>
          <a:r>
            <a:rPr lang="ru-RU" sz="1200" b="1" i="0" dirty="0" smtClean="0">
              <a:solidFill>
                <a:srgbClr val="193888"/>
              </a:solidFill>
            </a:rPr>
            <a:t> </a:t>
          </a:r>
          <a:r>
            <a:rPr lang="ru-RU" sz="1200" b="1" i="0" dirty="0" err="1" smtClean="0">
              <a:solidFill>
                <a:srgbClr val="193888"/>
              </a:solidFill>
            </a:rPr>
            <a:t>відбулася</a:t>
          </a:r>
          <a:r>
            <a:rPr lang="ru-RU" sz="1200" b="1" i="0" dirty="0" smtClean="0">
              <a:solidFill>
                <a:srgbClr val="193888"/>
              </a:solidFill>
            </a:rPr>
            <a:t> в </a:t>
          </a:r>
          <a:r>
            <a:rPr lang="ru-RU" sz="1200" b="1" i="0" dirty="0" err="1" smtClean="0">
              <a:solidFill>
                <a:srgbClr val="193888"/>
              </a:solidFill>
            </a:rPr>
            <a:t>Міністерстві</a:t>
          </a:r>
          <a:r>
            <a:rPr lang="ru-RU" sz="1200" b="1" i="0" dirty="0" smtClean="0">
              <a:solidFill>
                <a:srgbClr val="193888"/>
              </a:solidFill>
            </a:rPr>
            <a:t> </a:t>
          </a:r>
          <a:r>
            <a:rPr lang="ru-RU" sz="1200" b="1" i="0" dirty="0" err="1" smtClean="0">
              <a:solidFill>
                <a:srgbClr val="193888"/>
              </a:solidFill>
            </a:rPr>
            <a:t>інфраструктури</a:t>
          </a:r>
          <a:r>
            <a:rPr lang="ru-RU" sz="1200" b="1" i="0" dirty="0" smtClean="0">
              <a:solidFill>
                <a:srgbClr val="193888"/>
              </a:solidFill>
            </a:rPr>
            <a:t> </a:t>
          </a:r>
          <a:r>
            <a:rPr lang="ru-RU" sz="1200" b="1" i="0" dirty="0" err="1" smtClean="0">
              <a:solidFill>
                <a:srgbClr val="193888"/>
              </a:solidFill>
            </a:rPr>
            <a:t>України</a:t>
          </a:r>
          <a:r>
            <a:rPr lang="ru-RU" sz="1200" b="1" i="0" dirty="0" smtClean="0">
              <a:solidFill>
                <a:srgbClr val="193888"/>
              </a:solidFill>
            </a:rPr>
            <a:t>, стала </a:t>
          </a:r>
          <a:r>
            <a:rPr lang="ru-RU" sz="1200" b="1" i="0" dirty="0" err="1" smtClean="0">
              <a:solidFill>
                <a:srgbClr val="193888"/>
              </a:solidFill>
            </a:rPr>
            <a:t>першою</a:t>
          </a:r>
          <a:r>
            <a:rPr lang="ru-RU" sz="1200" b="1" i="0" dirty="0" smtClean="0">
              <a:solidFill>
                <a:srgbClr val="193888"/>
              </a:solidFill>
            </a:rPr>
            <a:t> </a:t>
          </a:r>
          <a:r>
            <a:rPr lang="ru-RU" sz="1200" b="1" i="0" dirty="0" err="1" smtClean="0">
              <a:solidFill>
                <a:srgbClr val="193888"/>
              </a:solidFill>
            </a:rPr>
            <a:t>із</a:t>
          </a:r>
          <a:r>
            <a:rPr lang="ru-RU" sz="1200" b="1" i="0" dirty="0" smtClean="0">
              <a:solidFill>
                <a:srgbClr val="193888"/>
              </a:solidFill>
            </a:rPr>
            <a:t> </a:t>
          </a:r>
          <a:r>
            <a:rPr lang="ru-RU" sz="1200" b="1" i="0" dirty="0" err="1" smtClean="0">
              <a:solidFill>
                <a:srgbClr val="193888"/>
              </a:solidFill>
            </a:rPr>
            <a:t>серії</a:t>
          </a:r>
          <a:r>
            <a:rPr lang="ru-RU" sz="1200" b="1" i="0" dirty="0" smtClean="0">
              <a:solidFill>
                <a:srgbClr val="193888"/>
              </a:solidFill>
            </a:rPr>
            <a:t> </a:t>
          </a:r>
          <a:r>
            <a:rPr lang="ru-RU" sz="1200" b="1" i="0" dirty="0" err="1" smtClean="0">
              <a:solidFill>
                <a:srgbClr val="193888"/>
              </a:solidFill>
            </a:rPr>
            <a:t>зустрічей</a:t>
          </a:r>
          <a:r>
            <a:rPr lang="ru-RU" sz="1200" b="1" i="0" dirty="0" smtClean="0">
              <a:solidFill>
                <a:srgbClr val="193888"/>
              </a:solidFill>
            </a:rPr>
            <a:t> </a:t>
          </a:r>
          <a:r>
            <a:rPr lang="ru-RU" sz="1200" b="1" i="0" dirty="0" err="1" smtClean="0">
              <a:solidFill>
                <a:srgbClr val="193888"/>
              </a:solidFill>
            </a:rPr>
            <a:t>залізничників</a:t>
          </a:r>
          <a:r>
            <a:rPr lang="ru-RU" sz="1200" b="1" i="0" dirty="0" smtClean="0">
              <a:solidFill>
                <a:srgbClr val="193888"/>
              </a:solidFill>
            </a:rPr>
            <a:t> з </a:t>
          </a:r>
          <a:r>
            <a:rPr lang="ru-RU" sz="1200" b="1" i="0" dirty="0" err="1" smtClean="0">
              <a:solidFill>
                <a:srgbClr val="193888"/>
              </a:solidFill>
            </a:rPr>
            <a:t>постачальниками</a:t>
          </a:r>
          <a:r>
            <a:rPr lang="ru-RU" sz="1200" b="1" i="0" dirty="0" smtClean="0">
              <a:solidFill>
                <a:srgbClr val="193888"/>
              </a:solidFill>
            </a:rPr>
            <a:t>, мета </a:t>
          </a:r>
          <a:r>
            <a:rPr lang="ru-RU" sz="1200" b="1" i="0" dirty="0" err="1" smtClean="0">
              <a:solidFill>
                <a:srgbClr val="193888"/>
              </a:solidFill>
            </a:rPr>
            <a:t>яких</a:t>
          </a:r>
          <a:r>
            <a:rPr lang="ru-RU" sz="1200" b="1" i="0" dirty="0" smtClean="0">
              <a:solidFill>
                <a:srgbClr val="193888"/>
              </a:solidFill>
            </a:rPr>
            <a:t> — </a:t>
          </a:r>
          <a:r>
            <a:rPr lang="ru-RU" sz="1200" b="1" i="0" dirty="0" err="1" smtClean="0">
              <a:solidFill>
                <a:srgbClr val="193888"/>
              </a:solidFill>
            </a:rPr>
            <a:t>трансформувати</a:t>
          </a:r>
          <a:r>
            <a:rPr lang="ru-RU" sz="1200" b="1" i="0" dirty="0" smtClean="0">
              <a:solidFill>
                <a:srgbClr val="193888"/>
              </a:solidFill>
            </a:rPr>
            <a:t> систему </a:t>
          </a:r>
          <a:r>
            <a:rPr lang="ru-RU" sz="1200" b="1" i="0" dirty="0" err="1" smtClean="0">
              <a:solidFill>
                <a:srgbClr val="193888"/>
              </a:solidFill>
            </a:rPr>
            <a:t>закупівель</a:t>
          </a:r>
          <a:r>
            <a:rPr lang="ru-RU" sz="1200" b="1" i="0" dirty="0" smtClean="0">
              <a:solidFill>
                <a:srgbClr val="193888"/>
              </a:solidFill>
            </a:rPr>
            <a:t> </a:t>
          </a:r>
          <a:r>
            <a:rPr lang="ru-RU" sz="1200" b="1" i="0" dirty="0" err="1" smtClean="0">
              <a:solidFill>
                <a:srgbClr val="193888"/>
              </a:solidFill>
            </a:rPr>
            <a:t>компанії</a:t>
          </a:r>
          <a:r>
            <a:rPr lang="ru-RU" sz="1200" b="1" i="0" dirty="0" smtClean="0">
              <a:solidFill>
                <a:srgbClr val="193888"/>
              </a:solidFill>
            </a:rPr>
            <a:t>.</a:t>
          </a:r>
          <a:endParaRPr lang="ru-RU" sz="1200" b="0" i="0" dirty="0" smtClean="0">
            <a:solidFill>
              <a:srgbClr val="193888"/>
            </a:solidFill>
          </a:endParaRPr>
        </a:p>
        <a:p>
          <a:pPr algn="just"/>
          <a:r>
            <a:rPr lang="ru-RU" sz="1200" b="1" i="0" dirty="0" smtClean="0">
              <a:solidFill>
                <a:srgbClr val="193888"/>
              </a:solidFill>
            </a:rPr>
            <a:t>Голова </a:t>
          </a:r>
          <a:r>
            <a:rPr lang="ru-RU" sz="1200" b="1" i="0" dirty="0" err="1" smtClean="0">
              <a:solidFill>
                <a:srgbClr val="193888"/>
              </a:solidFill>
            </a:rPr>
            <a:t>правління</a:t>
          </a:r>
          <a:r>
            <a:rPr lang="ru-RU" sz="1200" b="1" i="0" dirty="0" smtClean="0">
              <a:solidFill>
                <a:srgbClr val="193888"/>
              </a:solidFill>
            </a:rPr>
            <a:t> АТ «</a:t>
          </a:r>
          <a:r>
            <a:rPr lang="ru-RU" sz="1200" b="1" i="0" dirty="0" err="1" smtClean="0">
              <a:solidFill>
                <a:srgbClr val="193888"/>
              </a:solidFill>
            </a:rPr>
            <a:t>Укрзалізниця</a:t>
          </a:r>
          <a:r>
            <a:rPr lang="ru-RU" sz="1200" b="1" i="0" dirty="0" smtClean="0">
              <a:solidFill>
                <a:srgbClr val="193888"/>
              </a:solidFill>
            </a:rPr>
            <a:t>» </a:t>
          </a:r>
          <a:r>
            <a:rPr lang="ru-RU" sz="1200" b="1" i="0" dirty="0" err="1" smtClean="0">
              <a:solidFill>
                <a:srgbClr val="193888"/>
              </a:solidFill>
            </a:rPr>
            <a:t>Євген</a:t>
          </a:r>
          <a:r>
            <a:rPr lang="ru-RU" sz="1200" b="1" i="0" dirty="0" smtClean="0">
              <a:solidFill>
                <a:srgbClr val="193888"/>
              </a:solidFill>
            </a:rPr>
            <a:t> Кравцова: </a:t>
          </a:r>
          <a:r>
            <a:rPr lang="ru-RU" sz="1200" b="0" i="1" dirty="0" smtClean="0">
              <a:solidFill>
                <a:srgbClr val="193888"/>
              </a:solidFill>
            </a:rPr>
            <a:t>«</a:t>
          </a:r>
          <a:r>
            <a:rPr lang="ru-RU" sz="1200" b="0" i="1" dirty="0" err="1" smtClean="0">
              <a:solidFill>
                <a:srgbClr val="193888"/>
              </a:solidFill>
            </a:rPr>
            <a:t>Наразі</a:t>
          </a:r>
          <a:r>
            <a:rPr lang="ru-RU" sz="1200" b="0" i="1" dirty="0" smtClean="0">
              <a:solidFill>
                <a:srgbClr val="193888"/>
              </a:solidFill>
            </a:rPr>
            <a:t> </a:t>
          </a:r>
          <a:r>
            <a:rPr lang="ru-RU" sz="1200" b="0" i="1" dirty="0" err="1" smtClean="0">
              <a:solidFill>
                <a:srgbClr val="193888"/>
              </a:solidFill>
            </a:rPr>
            <a:t>компанія</a:t>
          </a:r>
          <a:r>
            <a:rPr lang="ru-RU" sz="1200" b="0" i="1" dirty="0" smtClean="0">
              <a:solidFill>
                <a:srgbClr val="193888"/>
              </a:solidFill>
            </a:rPr>
            <a:t> </a:t>
          </a:r>
          <a:r>
            <a:rPr lang="ru-RU" sz="1200" b="0" i="1" dirty="0" err="1" smtClean="0">
              <a:solidFill>
                <a:srgbClr val="193888"/>
              </a:solidFill>
            </a:rPr>
            <a:t>працює</a:t>
          </a:r>
          <a:r>
            <a:rPr lang="ru-RU" sz="1200" b="0" i="1" dirty="0" smtClean="0">
              <a:solidFill>
                <a:srgbClr val="193888"/>
              </a:solidFill>
            </a:rPr>
            <a:t> над </a:t>
          </a:r>
          <a:r>
            <a:rPr lang="ru-RU" sz="1200" b="0" i="1" dirty="0" err="1" smtClean="0">
              <a:solidFill>
                <a:srgbClr val="193888"/>
              </a:solidFill>
            </a:rPr>
            <a:t>повним</a:t>
          </a:r>
          <a:r>
            <a:rPr lang="ru-RU" sz="1200" b="0" i="1" dirty="0" smtClean="0">
              <a:solidFill>
                <a:srgbClr val="193888"/>
              </a:solidFill>
            </a:rPr>
            <a:t> </a:t>
          </a:r>
          <a:r>
            <a:rPr lang="ru-RU" sz="1200" b="0" i="1" dirty="0" err="1" smtClean="0">
              <a:solidFill>
                <a:srgbClr val="193888"/>
              </a:solidFill>
            </a:rPr>
            <a:t>перезавантаженням</a:t>
          </a:r>
          <a:r>
            <a:rPr lang="ru-RU" sz="1200" b="0" i="1" dirty="0" smtClean="0">
              <a:solidFill>
                <a:srgbClr val="193888"/>
              </a:solidFill>
            </a:rPr>
            <a:t> </a:t>
          </a:r>
          <a:r>
            <a:rPr lang="ru-RU" sz="1200" b="0" i="1" dirty="0" err="1" smtClean="0">
              <a:solidFill>
                <a:srgbClr val="193888"/>
              </a:solidFill>
            </a:rPr>
            <a:t>системи</a:t>
          </a:r>
          <a:r>
            <a:rPr lang="ru-RU" sz="1200" b="0" i="1" dirty="0" smtClean="0">
              <a:solidFill>
                <a:srgbClr val="193888"/>
              </a:solidFill>
            </a:rPr>
            <a:t> </a:t>
          </a:r>
          <a:r>
            <a:rPr lang="ru-RU" sz="1200" b="0" i="1" dirty="0" err="1" smtClean="0">
              <a:solidFill>
                <a:srgbClr val="193888"/>
              </a:solidFill>
            </a:rPr>
            <a:t>закупівель</a:t>
          </a:r>
          <a:r>
            <a:rPr lang="ru-RU" sz="1200" b="0" i="1" dirty="0" smtClean="0">
              <a:solidFill>
                <a:srgbClr val="193888"/>
              </a:solidFill>
            </a:rPr>
            <a:t>, </a:t>
          </a:r>
          <a:r>
            <a:rPr lang="ru-RU" sz="1200" b="0" i="1" dirty="0" err="1" smtClean="0">
              <a:solidFill>
                <a:srgbClr val="193888"/>
              </a:solidFill>
            </a:rPr>
            <a:t>аби</a:t>
          </a:r>
          <a:r>
            <a:rPr lang="ru-RU" sz="1200" b="0" i="1" dirty="0" smtClean="0">
              <a:solidFill>
                <a:srgbClr val="193888"/>
              </a:solidFill>
            </a:rPr>
            <a:t> </a:t>
          </a:r>
          <a:r>
            <a:rPr lang="ru-RU" sz="1200" b="0" i="1" dirty="0" err="1" smtClean="0">
              <a:solidFill>
                <a:srgbClr val="193888"/>
              </a:solidFill>
            </a:rPr>
            <a:t>позбутися</a:t>
          </a:r>
          <a:r>
            <a:rPr lang="ru-RU" sz="1200" b="0" i="1" dirty="0" smtClean="0">
              <a:solidFill>
                <a:srgbClr val="193888"/>
              </a:solidFill>
            </a:rPr>
            <a:t> будь-</a:t>
          </a:r>
          <a:r>
            <a:rPr lang="ru-RU" sz="1200" b="0" i="1" dirty="0" err="1" smtClean="0">
              <a:solidFill>
                <a:srgbClr val="193888"/>
              </a:solidFill>
            </a:rPr>
            <a:t>яких</a:t>
          </a:r>
          <a:r>
            <a:rPr lang="ru-RU" sz="1200" b="0" i="1" dirty="0" smtClean="0">
              <a:solidFill>
                <a:srgbClr val="193888"/>
              </a:solidFill>
            </a:rPr>
            <a:t> </a:t>
          </a:r>
          <a:r>
            <a:rPr lang="ru-RU" sz="1200" b="0" i="1" dirty="0" err="1" smtClean="0">
              <a:solidFill>
                <a:srgbClr val="193888"/>
              </a:solidFill>
            </a:rPr>
            <a:t>проявів</a:t>
          </a:r>
          <a:r>
            <a:rPr lang="ru-RU" sz="1200" b="0" i="1" dirty="0" smtClean="0">
              <a:solidFill>
                <a:srgbClr val="193888"/>
              </a:solidFill>
            </a:rPr>
            <a:t> </a:t>
          </a:r>
          <a:r>
            <a:rPr lang="ru-RU" sz="1200" b="0" i="1" dirty="0" err="1" smtClean="0">
              <a:solidFill>
                <a:srgbClr val="193888"/>
              </a:solidFill>
            </a:rPr>
            <a:t>корупції</a:t>
          </a:r>
          <a:r>
            <a:rPr lang="ru-RU" sz="1200" b="0" i="1" dirty="0" smtClean="0">
              <a:solidFill>
                <a:srgbClr val="193888"/>
              </a:solidFill>
            </a:rPr>
            <a:t>»</a:t>
          </a:r>
          <a:endParaRPr lang="ru-RU" sz="1200" b="0" i="1" dirty="0">
            <a:solidFill>
              <a:srgbClr val="193888"/>
            </a:solidFill>
          </a:endParaRPr>
        </a:p>
      </dgm:t>
    </dgm:pt>
    <dgm:pt modelId="{EC5852DE-315F-4220-BB84-B0170A178BA4}" type="parTrans" cxnId="{7FF3DDCE-5A0F-47C0-AEB0-361017753094}">
      <dgm:prSet/>
      <dgm:spPr/>
      <dgm:t>
        <a:bodyPr/>
        <a:lstStyle/>
        <a:p>
          <a:endParaRPr lang="ru-RU"/>
        </a:p>
      </dgm:t>
    </dgm:pt>
    <dgm:pt modelId="{4A35CD39-F999-44FC-A6C6-56FEE1648939}" type="sibTrans" cxnId="{7FF3DDCE-5A0F-47C0-AEB0-361017753094}">
      <dgm:prSet/>
      <dgm:spPr/>
      <dgm:t>
        <a:bodyPr/>
        <a:lstStyle/>
        <a:p>
          <a:endParaRPr lang="ru-RU"/>
        </a:p>
      </dgm:t>
    </dgm:pt>
    <dgm:pt modelId="{DD982BD3-17AA-49DA-AF2C-B5398B8274E2}">
      <dgm:prSet phldrT="[Текст]" custT="1"/>
      <dgm:spPr>
        <a:solidFill>
          <a:schemeClr val="bg1">
            <a:lumMod val="95000"/>
          </a:schemeClr>
        </a:solidFill>
        <a:ln>
          <a:solidFill>
            <a:schemeClr val="accent1"/>
          </a:solidFill>
        </a:ln>
      </dgm:spPr>
      <dgm:t>
        <a:bodyPr/>
        <a:lstStyle/>
        <a:p>
          <a:r>
            <a:rPr lang="ru-RU" sz="1200" b="1" i="0" dirty="0" err="1" smtClean="0">
              <a:solidFill>
                <a:srgbClr val="193888"/>
              </a:solidFill>
            </a:rPr>
            <a:t>Євген</a:t>
          </a:r>
          <a:r>
            <a:rPr lang="ru-RU" sz="1200" b="1" i="0" dirty="0" smtClean="0">
              <a:solidFill>
                <a:srgbClr val="193888"/>
              </a:solidFill>
            </a:rPr>
            <a:t> Кравцов, голова </a:t>
          </a:r>
          <a:r>
            <a:rPr lang="ru-RU" sz="1200" b="1" i="0" dirty="0" err="1" smtClean="0">
              <a:solidFill>
                <a:srgbClr val="193888"/>
              </a:solidFill>
            </a:rPr>
            <a:t>правління</a:t>
          </a:r>
          <a:r>
            <a:rPr lang="ru-RU" sz="1200" b="1" i="0" dirty="0" smtClean="0">
              <a:solidFill>
                <a:srgbClr val="193888"/>
              </a:solidFill>
            </a:rPr>
            <a:t> АТ «</a:t>
          </a:r>
          <a:r>
            <a:rPr lang="ru-RU" sz="1200" b="1" i="0" dirty="0" err="1" smtClean="0">
              <a:solidFill>
                <a:srgbClr val="193888"/>
              </a:solidFill>
            </a:rPr>
            <a:t>Укрзалізниця</a:t>
          </a:r>
          <a:r>
            <a:rPr lang="ru-RU" sz="1200" b="1" i="0" dirty="0" smtClean="0">
              <a:solidFill>
                <a:srgbClr val="193888"/>
              </a:solidFill>
            </a:rPr>
            <a:t>»: </a:t>
          </a:r>
          <a:r>
            <a:rPr lang="ru-RU" sz="1200" b="0" i="1" dirty="0" smtClean="0">
              <a:solidFill>
                <a:srgbClr val="193888"/>
              </a:solidFill>
            </a:rPr>
            <a:t>«Наш </a:t>
          </a:r>
          <a:r>
            <a:rPr lang="ru-RU" sz="1200" b="0" i="1" dirty="0" err="1" smtClean="0">
              <a:solidFill>
                <a:srgbClr val="193888"/>
              </a:solidFill>
            </a:rPr>
            <a:t>підхід</a:t>
          </a:r>
          <a:r>
            <a:rPr lang="ru-RU" sz="1200" b="0" i="1" dirty="0" smtClean="0">
              <a:solidFill>
                <a:srgbClr val="193888"/>
              </a:solidFill>
            </a:rPr>
            <a:t> у </a:t>
          </a:r>
          <a:r>
            <a:rPr lang="ru-RU" sz="1200" b="0" i="1" dirty="0" err="1" smtClean="0">
              <a:solidFill>
                <a:srgbClr val="193888"/>
              </a:solidFill>
            </a:rPr>
            <a:t>боротьбі</a:t>
          </a:r>
          <a:r>
            <a:rPr lang="ru-RU" sz="1200" b="0" i="1" dirty="0" smtClean="0">
              <a:solidFill>
                <a:srgbClr val="193888"/>
              </a:solidFill>
            </a:rPr>
            <a:t> з </a:t>
          </a:r>
          <a:r>
            <a:rPr lang="ru-RU" sz="1200" b="0" i="1" dirty="0" err="1" smtClean="0">
              <a:solidFill>
                <a:srgbClr val="193888"/>
              </a:solidFill>
            </a:rPr>
            <a:t>корупцією</a:t>
          </a:r>
          <a:r>
            <a:rPr lang="ru-RU" sz="1200" b="0" i="1" dirty="0" smtClean="0">
              <a:solidFill>
                <a:srgbClr val="193888"/>
              </a:solidFill>
            </a:rPr>
            <a:t> — </a:t>
          </a:r>
          <a:r>
            <a:rPr lang="ru-RU" sz="1200" b="0" i="1" dirty="0" err="1" smtClean="0">
              <a:solidFill>
                <a:srgbClr val="193888"/>
              </a:solidFill>
            </a:rPr>
            <a:t>працювати</a:t>
          </a:r>
          <a:r>
            <a:rPr lang="ru-RU" sz="1200" b="0" i="1" dirty="0" smtClean="0">
              <a:solidFill>
                <a:srgbClr val="193888"/>
              </a:solidFill>
            </a:rPr>
            <a:t> на </a:t>
          </a:r>
          <a:r>
            <a:rPr lang="ru-RU" sz="1200" b="0" i="1" dirty="0" err="1" smtClean="0">
              <a:solidFill>
                <a:srgbClr val="193888"/>
              </a:solidFill>
            </a:rPr>
            <a:t>випередження</a:t>
          </a:r>
          <a:r>
            <a:rPr lang="ru-RU" sz="1200" b="0" i="1" dirty="0" smtClean="0">
              <a:solidFill>
                <a:srgbClr val="193888"/>
              </a:solidFill>
            </a:rPr>
            <a:t>, а не просто </a:t>
          </a:r>
          <a:r>
            <a:rPr lang="ru-RU" sz="1200" b="0" i="1" dirty="0" err="1" smtClean="0">
              <a:solidFill>
                <a:srgbClr val="193888"/>
              </a:solidFill>
            </a:rPr>
            <a:t>боротися</a:t>
          </a:r>
          <a:r>
            <a:rPr lang="ru-RU" sz="1200" b="0" i="1" dirty="0" smtClean="0">
              <a:solidFill>
                <a:srgbClr val="193888"/>
              </a:solidFill>
            </a:rPr>
            <a:t> з </a:t>
          </a:r>
          <a:r>
            <a:rPr lang="ru-RU" sz="1200" b="0" i="1" dirty="0" err="1" smtClean="0">
              <a:solidFill>
                <a:srgbClr val="193888"/>
              </a:solidFill>
            </a:rPr>
            <a:t>наслідками</a:t>
          </a:r>
          <a:r>
            <a:rPr lang="ru-RU" sz="1200" b="0" i="1" dirty="0" smtClean="0">
              <a:solidFill>
                <a:srgbClr val="193888"/>
              </a:solidFill>
            </a:rPr>
            <a:t>. </a:t>
          </a:r>
          <a:r>
            <a:rPr lang="ru-RU" sz="1200" b="0" i="1" dirty="0" err="1" smtClean="0">
              <a:solidFill>
                <a:srgbClr val="193888"/>
              </a:solidFill>
            </a:rPr>
            <a:t>Попередня</a:t>
          </a:r>
          <a:r>
            <a:rPr lang="ru-RU" sz="1200" b="0" i="1" dirty="0" smtClean="0">
              <a:solidFill>
                <a:srgbClr val="193888"/>
              </a:solidFill>
            </a:rPr>
            <a:t> модель </a:t>
          </a:r>
          <a:r>
            <a:rPr lang="ru-RU" sz="1200" b="0" i="1" dirty="0" err="1" smtClean="0">
              <a:solidFill>
                <a:srgbClr val="193888"/>
              </a:solidFill>
            </a:rPr>
            <a:t>була</a:t>
          </a:r>
          <a:r>
            <a:rPr lang="ru-RU" sz="1200" b="0" i="1" dirty="0" smtClean="0">
              <a:solidFill>
                <a:srgbClr val="193888"/>
              </a:solidFill>
            </a:rPr>
            <a:t> </a:t>
          </a:r>
          <a:r>
            <a:rPr lang="ru-RU" sz="1200" b="0" i="1" dirty="0" err="1" smtClean="0">
              <a:solidFill>
                <a:srgbClr val="193888"/>
              </a:solidFill>
            </a:rPr>
            <a:t>переважно</a:t>
          </a:r>
          <a:r>
            <a:rPr lang="ru-RU" sz="1200" b="0" i="1" dirty="0" smtClean="0">
              <a:solidFill>
                <a:srgbClr val="193888"/>
              </a:solidFill>
            </a:rPr>
            <a:t> </a:t>
          </a:r>
          <a:r>
            <a:rPr lang="ru-RU" sz="1200" b="0" i="1" dirty="0" err="1" smtClean="0">
              <a:solidFill>
                <a:srgbClr val="193888"/>
              </a:solidFill>
            </a:rPr>
            <a:t>зосереджена</a:t>
          </a:r>
          <a:r>
            <a:rPr lang="ru-RU" sz="1200" b="0" i="1" dirty="0" smtClean="0">
              <a:solidFill>
                <a:srgbClr val="193888"/>
              </a:solidFill>
            </a:rPr>
            <a:t> на </a:t>
          </a:r>
          <a:r>
            <a:rPr lang="ru-RU" sz="1200" b="0" i="1" dirty="0" err="1" smtClean="0">
              <a:solidFill>
                <a:srgbClr val="193888"/>
              </a:solidFill>
            </a:rPr>
            <a:t>виявленні</a:t>
          </a:r>
          <a:r>
            <a:rPr lang="ru-RU" sz="1200" b="0" i="1" dirty="0" smtClean="0">
              <a:solidFill>
                <a:srgbClr val="193888"/>
              </a:solidFill>
            </a:rPr>
            <a:t> </a:t>
          </a:r>
          <a:r>
            <a:rPr lang="ru-RU" sz="1200" b="0" i="1" dirty="0" err="1" smtClean="0">
              <a:solidFill>
                <a:srgbClr val="193888"/>
              </a:solidFill>
            </a:rPr>
            <a:t>вже</a:t>
          </a:r>
          <a:r>
            <a:rPr lang="ru-RU" sz="1200" b="0" i="1" dirty="0" smtClean="0">
              <a:solidFill>
                <a:srgbClr val="193888"/>
              </a:solidFill>
            </a:rPr>
            <a:t> </a:t>
          </a:r>
          <a:r>
            <a:rPr lang="ru-RU" sz="1200" b="0" i="1" dirty="0" err="1" smtClean="0">
              <a:solidFill>
                <a:srgbClr val="193888"/>
              </a:solidFill>
            </a:rPr>
            <a:t>вчинених</a:t>
          </a:r>
          <a:r>
            <a:rPr lang="ru-RU" sz="1200" b="0" i="1" dirty="0" smtClean="0">
              <a:solidFill>
                <a:srgbClr val="193888"/>
              </a:solidFill>
            </a:rPr>
            <a:t> </a:t>
          </a:r>
          <a:r>
            <a:rPr lang="ru-RU" sz="1200" b="0" i="1" dirty="0" err="1" smtClean="0">
              <a:solidFill>
                <a:srgbClr val="193888"/>
              </a:solidFill>
            </a:rPr>
            <a:t>корупційних</a:t>
          </a:r>
          <a:r>
            <a:rPr lang="ru-RU" sz="1200" b="0" i="1" dirty="0" smtClean="0">
              <a:solidFill>
                <a:srgbClr val="193888"/>
              </a:solidFill>
            </a:rPr>
            <a:t> </a:t>
          </a:r>
          <a:r>
            <a:rPr lang="ru-RU" sz="1200" b="0" i="1" dirty="0" err="1" smtClean="0">
              <a:solidFill>
                <a:srgbClr val="193888"/>
              </a:solidFill>
            </a:rPr>
            <a:t>порушень</a:t>
          </a:r>
          <a:r>
            <a:rPr lang="ru-RU" sz="1200" b="0" i="1" dirty="0" smtClean="0">
              <a:solidFill>
                <a:srgbClr val="193888"/>
              </a:solidFill>
            </a:rPr>
            <a:t>. </a:t>
          </a:r>
          <a:r>
            <a:rPr lang="ru-RU" sz="1200" b="0" i="1" dirty="0" err="1" smtClean="0">
              <a:solidFill>
                <a:srgbClr val="193888"/>
              </a:solidFill>
            </a:rPr>
            <a:t>Удосконалення</a:t>
          </a:r>
          <a:r>
            <a:rPr lang="ru-RU" sz="1200" b="0" i="1" dirty="0" smtClean="0">
              <a:solidFill>
                <a:srgbClr val="193888"/>
              </a:solidFill>
            </a:rPr>
            <a:t> </a:t>
          </a:r>
          <a:r>
            <a:rPr lang="ru-RU" sz="1200" b="0" i="1" dirty="0" err="1" smtClean="0">
              <a:solidFill>
                <a:srgbClr val="193888"/>
              </a:solidFill>
            </a:rPr>
            <a:t>системи</a:t>
          </a:r>
          <a:r>
            <a:rPr lang="ru-RU" sz="1200" b="0" i="1" dirty="0" smtClean="0">
              <a:solidFill>
                <a:srgbClr val="193888"/>
              </a:solidFill>
            </a:rPr>
            <a:t> </a:t>
          </a:r>
          <a:r>
            <a:rPr lang="ru-RU" sz="1200" b="0" i="1" dirty="0" err="1" smtClean="0">
              <a:solidFill>
                <a:srgbClr val="193888"/>
              </a:solidFill>
            </a:rPr>
            <a:t>запобігання</a:t>
          </a:r>
          <a:r>
            <a:rPr lang="ru-RU" sz="1200" b="0" i="1" dirty="0" smtClean="0">
              <a:solidFill>
                <a:srgbClr val="193888"/>
              </a:solidFill>
            </a:rPr>
            <a:t> та </a:t>
          </a:r>
          <a:r>
            <a:rPr lang="ru-RU" sz="1200" b="0" i="1" dirty="0" err="1" smtClean="0">
              <a:solidFill>
                <a:srgbClr val="193888"/>
              </a:solidFill>
            </a:rPr>
            <a:t>протидії</a:t>
          </a:r>
          <a:r>
            <a:rPr lang="ru-RU" sz="1200" b="0" i="1" dirty="0" smtClean="0">
              <a:solidFill>
                <a:srgbClr val="193888"/>
              </a:solidFill>
            </a:rPr>
            <a:t> </a:t>
          </a:r>
          <a:r>
            <a:rPr lang="ru-RU" sz="1200" b="0" i="1" dirty="0" err="1" smtClean="0">
              <a:solidFill>
                <a:srgbClr val="193888"/>
              </a:solidFill>
            </a:rPr>
            <a:t>корупції</a:t>
          </a:r>
          <a:r>
            <a:rPr lang="ru-RU" sz="1200" b="0" i="1" dirty="0" smtClean="0">
              <a:solidFill>
                <a:srgbClr val="193888"/>
              </a:solidFill>
            </a:rPr>
            <a:t> у </a:t>
          </a:r>
          <a:r>
            <a:rPr lang="ru-RU" sz="1200" b="0" i="1" dirty="0" err="1" smtClean="0">
              <a:solidFill>
                <a:srgbClr val="193888"/>
              </a:solidFill>
            </a:rPr>
            <a:t>відповідності</a:t>
          </a:r>
          <a:r>
            <a:rPr lang="ru-RU" sz="1200" b="0" i="1" dirty="0" smtClean="0">
              <a:solidFill>
                <a:srgbClr val="193888"/>
              </a:solidFill>
            </a:rPr>
            <a:t> до </a:t>
          </a:r>
          <a:r>
            <a:rPr lang="ru-RU" sz="1200" b="0" i="1" dirty="0" err="1" smtClean="0">
              <a:solidFill>
                <a:srgbClr val="193888"/>
              </a:solidFill>
            </a:rPr>
            <a:t>вимог</a:t>
          </a:r>
          <a:r>
            <a:rPr lang="ru-RU" sz="1200" b="0" i="1" dirty="0" smtClean="0">
              <a:solidFill>
                <a:srgbClr val="193888"/>
              </a:solidFill>
            </a:rPr>
            <a:t> </a:t>
          </a:r>
          <a:r>
            <a:rPr lang="ru-RU" sz="1200" b="0" i="1" dirty="0" err="1" smtClean="0">
              <a:solidFill>
                <a:srgbClr val="193888"/>
              </a:solidFill>
            </a:rPr>
            <a:t>діючого</a:t>
          </a:r>
          <a:r>
            <a:rPr lang="ru-RU" sz="1200" b="0" i="1" dirty="0" smtClean="0">
              <a:solidFill>
                <a:srgbClr val="193888"/>
              </a:solidFill>
            </a:rPr>
            <a:t> </a:t>
          </a:r>
          <a:r>
            <a:rPr lang="ru-RU" sz="1200" b="0" i="1" dirty="0" err="1" smtClean="0">
              <a:solidFill>
                <a:srgbClr val="193888"/>
              </a:solidFill>
            </a:rPr>
            <a:t>законодавства</a:t>
          </a:r>
          <a:r>
            <a:rPr lang="ru-RU" sz="1200" b="0" i="1" dirty="0" smtClean="0">
              <a:solidFill>
                <a:srgbClr val="193888"/>
              </a:solidFill>
            </a:rPr>
            <a:t> та </a:t>
          </a:r>
          <a:r>
            <a:rPr lang="ru-RU" sz="1200" b="0" i="1" dirty="0" err="1" smtClean="0">
              <a:solidFill>
                <a:srgbClr val="193888"/>
              </a:solidFill>
            </a:rPr>
            <a:t>найкращих</a:t>
          </a:r>
          <a:r>
            <a:rPr lang="ru-RU" sz="1200" b="0" i="1" dirty="0" smtClean="0">
              <a:solidFill>
                <a:srgbClr val="193888"/>
              </a:solidFill>
            </a:rPr>
            <a:t> </a:t>
          </a:r>
          <a:r>
            <a:rPr lang="ru-RU" sz="1200" b="0" i="1" dirty="0" err="1" smtClean="0">
              <a:solidFill>
                <a:srgbClr val="193888"/>
              </a:solidFill>
            </a:rPr>
            <a:t>світових</a:t>
          </a:r>
          <a:r>
            <a:rPr lang="ru-RU" sz="1200" b="0" i="1" dirty="0" smtClean="0">
              <a:solidFill>
                <a:srgbClr val="193888"/>
              </a:solidFill>
            </a:rPr>
            <a:t> і </a:t>
          </a:r>
          <a:r>
            <a:rPr lang="ru-RU" sz="1200" b="0" i="1" dirty="0" err="1" smtClean="0">
              <a:solidFill>
                <a:srgbClr val="193888"/>
              </a:solidFill>
            </a:rPr>
            <a:t>європейських</a:t>
          </a:r>
          <a:r>
            <a:rPr lang="ru-RU" sz="1200" b="0" i="1" dirty="0" smtClean="0">
              <a:solidFill>
                <a:srgbClr val="193888"/>
              </a:solidFill>
            </a:rPr>
            <a:t> практик є </a:t>
          </a:r>
          <a:r>
            <a:rPr lang="ru-RU" sz="1200" b="0" i="1" dirty="0" err="1" smtClean="0">
              <a:solidFill>
                <a:srgbClr val="193888"/>
              </a:solidFill>
            </a:rPr>
            <a:t>однією</a:t>
          </a:r>
          <a:r>
            <a:rPr lang="ru-RU" sz="1200" b="0" i="1" dirty="0" smtClean="0">
              <a:solidFill>
                <a:srgbClr val="193888"/>
              </a:solidFill>
            </a:rPr>
            <a:t> з </a:t>
          </a:r>
          <a:r>
            <a:rPr lang="ru-RU" sz="1200" b="0" i="1" dirty="0" err="1" smtClean="0">
              <a:solidFill>
                <a:srgbClr val="193888"/>
              </a:solidFill>
            </a:rPr>
            <a:t>ключових</a:t>
          </a:r>
          <a:r>
            <a:rPr lang="ru-RU" sz="1200" b="0" i="1" dirty="0" smtClean="0">
              <a:solidFill>
                <a:srgbClr val="193888"/>
              </a:solidFill>
            </a:rPr>
            <a:t> </a:t>
          </a:r>
          <a:r>
            <a:rPr lang="ru-RU" sz="1200" b="0" i="1" dirty="0" err="1" smtClean="0">
              <a:solidFill>
                <a:srgbClr val="193888"/>
              </a:solidFill>
            </a:rPr>
            <a:t>ініціатив</a:t>
          </a:r>
          <a:r>
            <a:rPr lang="ru-RU" sz="1200" b="0" i="1" dirty="0" smtClean="0">
              <a:solidFill>
                <a:srgbClr val="193888"/>
              </a:solidFill>
            </a:rPr>
            <a:t>, </a:t>
          </a:r>
          <a:r>
            <a:rPr lang="ru-RU" sz="1200" b="0" i="1" dirty="0" err="1" smtClean="0">
              <a:solidFill>
                <a:srgbClr val="193888"/>
              </a:solidFill>
            </a:rPr>
            <a:t>що</a:t>
          </a:r>
          <a:r>
            <a:rPr lang="ru-RU" sz="1200" b="0" i="1" dirty="0" smtClean="0">
              <a:solidFill>
                <a:srgbClr val="193888"/>
              </a:solidFill>
            </a:rPr>
            <a:t> </a:t>
          </a:r>
          <a:r>
            <a:rPr lang="ru-RU" sz="1200" b="0" i="1" dirty="0" err="1" smtClean="0">
              <a:solidFill>
                <a:srgbClr val="193888"/>
              </a:solidFill>
            </a:rPr>
            <a:t>визначені</a:t>
          </a:r>
          <a:r>
            <a:rPr lang="ru-RU" sz="1200" b="0" i="1" dirty="0" smtClean="0">
              <a:solidFill>
                <a:srgbClr val="193888"/>
              </a:solidFill>
            </a:rPr>
            <a:t> </a:t>
          </a:r>
          <a:r>
            <a:rPr lang="ru-RU" sz="1200" b="0" i="1" dirty="0" err="1" smtClean="0">
              <a:solidFill>
                <a:srgbClr val="193888"/>
              </a:solidFill>
            </a:rPr>
            <a:t>Стратегією</a:t>
          </a:r>
          <a:r>
            <a:rPr lang="ru-RU" sz="1200" b="0" i="1" dirty="0" smtClean="0">
              <a:solidFill>
                <a:srgbClr val="193888"/>
              </a:solidFill>
            </a:rPr>
            <a:t> АТ «</a:t>
          </a:r>
          <a:r>
            <a:rPr lang="ru-RU" sz="1200" b="0" i="1" dirty="0" err="1" smtClean="0">
              <a:solidFill>
                <a:srgbClr val="193888"/>
              </a:solidFill>
            </a:rPr>
            <a:t>Укрзалізниця</a:t>
          </a:r>
          <a:r>
            <a:rPr lang="ru-RU" sz="1200" b="0" i="1" dirty="0" smtClean="0">
              <a:solidFill>
                <a:srgbClr val="193888"/>
              </a:solidFill>
            </a:rPr>
            <a:t>» на 2019-2023 роки»</a:t>
          </a:r>
          <a:endParaRPr lang="ru-RU" sz="1200" b="0" i="1" dirty="0">
            <a:solidFill>
              <a:srgbClr val="193888"/>
            </a:solidFill>
          </a:endParaRPr>
        </a:p>
      </dgm:t>
    </dgm:pt>
    <dgm:pt modelId="{40F80942-A147-4419-B712-7AE2BB38916D}" type="parTrans" cxnId="{FC8657A4-F5A4-4427-BB1B-49E76BA25DBC}">
      <dgm:prSet/>
      <dgm:spPr/>
      <dgm:t>
        <a:bodyPr/>
        <a:lstStyle/>
        <a:p>
          <a:endParaRPr lang="ru-RU"/>
        </a:p>
      </dgm:t>
    </dgm:pt>
    <dgm:pt modelId="{5E5F1AE9-1467-44E4-A6E3-050D12188C58}" type="sibTrans" cxnId="{FC8657A4-F5A4-4427-BB1B-49E76BA25DBC}">
      <dgm:prSet/>
      <dgm:spPr/>
      <dgm:t>
        <a:bodyPr/>
        <a:lstStyle/>
        <a:p>
          <a:endParaRPr lang="ru-RU"/>
        </a:p>
      </dgm:t>
    </dgm:pt>
    <dgm:pt modelId="{670F2AF5-42DE-4E6A-B0D2-D2DFD2105D34}" type="pres">
      <dgm:prSet presAssocID="{7EC99C87-E19F-4886-81B0-174F6CBD32A1}" presName="outerComposite" presStyleCnt="0">
        <dgm:presLayoutVars>
          <dgm:chMax val="5"/>
          <dgm:dir/>
          <dgm:resizeHandles val="exact"/>
        </dgm:presLayoutVars>
      </dgm:prSet>
      <dgm:spPr/>
    </dgm:pt>
    <dgm:pt modelId="{114F9A48-295C-4A58-B6D2-801301B3445F}" type="pres">
      <dgm:prSet presAssocID="{7EC99C87-E19F-4886-81B0-174F6CBD32A1}" presName="dummyMaxCanvas" presStyleCnt="0">
        <dgm:presLayoutVars/>
      </dgm:prSet>
      <dgm:spPr/>
    </dgm:pt>
    <dgm:pt modelId="{BE2D4D1A-F78F-45F6-8D12-6962830D071B}" type="pres">
      <dgm:prSet presAssocID="{7EC99C87-E19F-4886-81B0-174F6CBD32A1}" presName="FourNodes_1" presStyleLbl="node1" presStyleIdx="0" presStyleCnt="4">
        <dgm:presLayoutVars>
          <dgm:bulletEnabled val="1"/>
        </dgm:presLayoutVars>
      </dgm:prSet>
      <dgm:spPr/>
      <dgm:t>
        <a:bodyPr/>
        <a:lstStyle/>
        <a:p>
          <a:endParaRPr lang="ru-RU"/>
        </a:p>
      </dgm:t>
    </dgm:pt>
    <dgm:pt modelId="{78AA7C03-1EAA-42BF-838D-6E932DE09A4D}" type="pres">
      <dgm:prSet presAssocID="{7EC99C87-E19F-4886-81B0-174F6CBD32A1}" presName="FourNodes_2" presStyleLbl="node1" presStyleIdx="1" presStyleCnt="4">
        <dgm:presLayoutVars>
          <dgm:bulletEnabled val="1"/>
        </dgm:presLayoutVars>
      </dgm:prSet>
      <dgm:spPr/>
      <dgm:t>
        <a:bodyPr/>
        <a:lstStyle/>
        <a:p>
          <a:endParaRPr lang="ru-RU"/>
        </a:p>
      </dgm:t>
    </dgm:pt>
    <dgm:pt modelId="{71A62591-7B33-4470-A837-F542CF0FE87C}" type="pres">
      <dgm:prSet presAssocID="{7EC99C87-E19F-4886-81B0-174F6CBD32A1}" presName="FourNodes_3" presStyleLbl="node1" presStyleIdx="2" presStyleCnt="4" custScaleY="113858">
        <dgm:presLayoutVars>
          <dgm:bulletEnabled val="1"/>
        </dgm:presLayoutVars>
      </dgm:prSet>
      <dgm:spPr/>
      <dgm:t>
        <a:bodyPr/>
        <a:lstStyle/>
        <a:p>
          <a:endParaRPr lang="ru-RU"/>
        </a:p>
      </dgm:t>
    </dgm:pt>
    <dgm:pt modelId="{6A172F32-5B97-4E97-AB46-7C1C160B8A16}" type="pres">
      <dgm:prSet presAssocID="{7EC99C87-E19F-4886-81B0-174F6CBD32A1}" presName="FourNodes_4" presStyleLbl="node1" presStyleIdx="3" presStyleCnt="4">
        <dgm:presLayoutVars>
          <dgm:bulletEnabled val="1"/>
        </dgm:presLayoutVars>
      </dgm:prSet>
      <dgm:spPr/>
      <dgm:t>
        <a:bodyPr/>
        <a:lstStyle/>
        <a:p>
          <a:endParaRPr lang="ru-RU"/>
        </a:p>
      </dgm:t>
    </dgm:pt>
    <dgm:pt modelId="{DEE69A47-7C55-4855-ABBB-04A32744A911}" type="pres">
      <dgm:prSet presAssocID="{7EC99C87-E19F-4886-81B0-174F6CBD32A1}" presName="FourConn_1-2" presStyleLbl="fgAccFollowNode1" presStyleIdx="0" presStyleCnt="3">
        <dgm:presLayoutVars>
          <dgm:bulletEnabled val="1"/>
        </dgm:presLayoutVars>
      </dgm:prSet>
      <dgm:spPr/>
      <dgm:t>
        <a:bodyPr/>
        <a:lstStyle/>
        <a:p>
          <a:endParaRPr lang="ru-RU"/>
        </a:p>
      </dgm:t>
    </dgm:pt>
    <dgm:pt modelId="{B6CF71D8-7148-49C4-8840-3842F5764190}" type="pres">
      <dgm:prSet presAssocID="{7EC99C87-E19F-4886-81B0-174F6CBD32A1}" presName="FourConn_2-3" presStyleLbl="fgAccFollowNode1" presStyleIdx="1" presStyleCnt="3">
        <dgm:presLayoutVars>
          <dgm:bulletEnabled val="1"/>
        </dgm:presLayoutVars>
      </dgm:prSet>
      <dgm:spPr/>
      <dgm:t>
        <a:bodyPr/>
        <a:lstStyle/>
        <a:p>
          <a:endParaRPr lang="ru-RU"/>
        </a:p>
      </dgm:t>
    </dgm:pt>
    <dgm:pt modelId="{EC6CED27-2A8F-4494-8F91-CB002C5C8801}" type="pres">
      <dgm:prSet presAssocID="{7EC99C87-E19F-4886-81B0-174F6CBD32A1}" presName="FourConn_3-4" presStyleLbl="fgAccFollowNode1" presStyleIdx="2" presStyleCnt="3">
        <dgm:presLayoutVars>
          <dgm:bulletEnabled val="1"/>
        </dgm:presLayoutVars>
      </dgm:prSet>
      <dgm:spPr/>
      <dgm:t>
        <a:bodyPr/>
        <a:lstStyle/>
        <a:p>
          <a:endParaRPr lang="ru-RU"/>
        </a:p>
      </dgm:t>
    </dgm:pt>
    <dgm:pt modelId="{4612CFD4-23F8-42CB-AE9A-F1041F48A892}" type="pres">
      <dgm:prSet presAssocID="{7EC99C87-E19F-4886-81B0-174F6CBD32A1}" presName="FourNodes_1_text" presStyleLbl="node1" presStyleIdx="3" presStyleCnt="4">
        <dgm:presLayoutVars>
          <dgm:bulletEnabled val="1"/>
        </dgm:presLayoutVars>
      </dgm:prSet>
      <dgm:spPr/>
      <dgm:t>
        <a:bodyPr/>
        <a:lstStyle/>
        <a:p>
          <a:endParaRPr lang="ru-RU"/>
        </a:p>
      </dgm:t>
    </dgm:pt>
    <dgm:pt modelId="{F86F9427-4230-4EFD-9C37-5F8D59CC6C04}" type="pres">
      <dgm:prSet presAssocID="{7EC99C87-E19F-4886-81B0-174F6CBD32A1}" presName="FourNodes_2_text" presStyleLbl="node1" presStyleIdx="3" presStyleCnt="4">
        <dgm:presLayoutVars>
          <dgm:bulletEnabled val="1"/>
        </dgm:presLayoutVars>
      </dgm:prSet>
      <dgm:spPr/>
      <dgm:t>
        <a:bodyPr/>
        <a:lstStyle/>
        <a:p>
          <a:endParaRPr lang="ru-RU"/>
        </a:p>
      </dgm:t>
    </dgm:pt>
    <dgm:pt modelId="{58BE6C82-BA65-457E-9D54-8B327FB0B415}" type="pres">
      <dgm:prSet presAssocID="{7EC99C87-E19F-4886-81B0-174F6CBD32A1}" presName="FourNodes_3_text" presStyleLbl="node1" presStyleIdx="3" presStyleCnt="4">
        <dgm:presLayoutVars>
          <dgm:bulletEnabled val="1"/>
        </dgm:presLayoutVars>
      </dgm:prSet>
      <dgm:spPr/>
      <dgm:t>
        <a:bodyPr/>
        <a:lstStyle/>
        <a:p>
          <a:endParaRPr lang="ru-RU"/>
        </a:p>
      </dgm:t>
    </dgm:pt>
    <dgm:pt modelId="{41C03CC7-B23D-4A19-8673-FE219300DAAD}" type="pres">
      <dgm:prSet presAssocID="{7EC99C87-E19F-4886-81B0-174F6CBD32A1}" presName="FourNodes_4_text" presStyleLbl="node1" presStyleIdx="3" presStyleCnt="4">
        <dgm:presLayoutVars>
          <dgm:bulletEnabled val="1"/>
        </dgm:presLayoutVars>
      </dgm:prSet>
      <dgm:spPr/>
      <dgm:t>
        <a:bodyPr/>
        <a:lstStyle/>
        <a:p>
          <a:endParaRPr lang="ru-RU"/>
        </a:p>
      </dgm:t>
    </dgm:pt>
  </dgm:ptLst>
  <dgm:cxnLst>
    <dgm:cxn modelId="{839B6A58-4852-4F32-9AE2-3261488A9BB5}" type="presOf" srcId="{DD982BD3-17AA-49DA-AF2C-B5398B8274E2}" destId="{41C03CC7-B23D-4A19-8673-FE219300DAAD}" srcOrd="1" destOrd="0" presId="urn:microsoft.com/office/officeart/2005/8/layout/vProcess5"/>
    <dgm:cxn modelId="{3BF19D82-D318-4073-B9A4-37F8CC10CEDF}" type="presOf" srcId="{DD982BD3-17AA-49DA-AF2C-B5398B8274E2}" destId="{6A172F32-5B97-4E97-AB46-7C1C160B8A16}" srcOrd="0" destOrd="0" presId="urn:microsoft.com/office/officeart/2005/8/layout/vProcess5"/>
    <dgm:cxn modelId="{9275DFA4-14F9-4BE0-9CA5-6341D2FCD072}" type="presOf" srcId="{FC59DD14-FA93-4D3B-BC46-8EF902AA741A}" destId="{DEE69A47-7C55-4855-ABBB-04A32744A911}" srcOrd="0" destOrd="0" presId="urn:microsoft.com/office/officeart/2005/8/layout/vProcess5"/>
    <dgm:cxn modelId="{0F60DAE4-F441-48C4-A3E6-8F914C7AE667}" type="presOf" srcId="{77FEDAE9-8286-4E43-9618-50338CB5539D}" destId="{BE2D4D1A-F78F-45F6-8D12-6962830D071B}" srcOrd="0" destOrd="0" presId="urn:microsoft.com/office/officeart/2005/8/layout/vProcess5"/>
    <dgm:cxn modelId="{FC8657A4-F5A4-4427-BB1B-49E76BA25DBC}" srcId="{7EC99C87-E19F-4886-81B0-174F6CBD32A1}" destId="{DD982BD3-17AA-49DA-AF2C-B5398B8274E2}" srcOrd="3" destOrd="0" parTransId="{40F80942-A147-4419-B712-7AE2BB38916D}" sibTransId="{5E5F1AE9-1467-44E4-A6E3-050D12188C58}"/>
    <dgm:cxn modelId="{66559714-DEE8-4742-8091-AD6E165E1DFE}" type="presOf" srcId="{77FEDAE9-8286-4E43-9618-50338CB5539D}" destId="{4612CFD4-23F8-42CB-AE9A-F1041F48A892}" srcOrd="1" destOrd="0" presId="urn:microsoft.com/office/officeart/2005/8/layout/vProcess5"/>
    <dgm:cxn modelId="{1EF11440-5174-4393-80C4-44921A2C8417}" type="presOf" srcId="{64722CDA-C619-4BBE-879D-8793A2572CBD}" destId="{B6CF71D8-7148-49C4-8840-3842F5764190}" srcOrd="0" destOrd="0" presId="urn:microsoft.com/office/officeart/2005/8/layout/vProcess5"/>
    <dgm:cxn modelId="{693E7A51-C9D3-4813-9730-106F8254D06E}" type="presOf" srcId="{88FD2245-9B56-4C68-AC59-DF858ED6CC9C}" destId="{78AA7C03-1EAA-42BF-838D-6E932DE09A4D}" srcOrd="0" destOrd="0" presId="urn:microsoft.com/office/officeart/2005/8/layout/vProcess5"/>
    <dgm:cxn modelId="{7FF3DDCE-5A0F-47C0-AEB0-361017753094}" srcId="{7EC99C87-E19F-4886-81B0-174F6CBD32A1}" destId="{1D802E25-B6C5-4464-8A68-BF8F9698AFFF}" srcOrd="2" destOrd="0" parTransId="{EC5852DE-315F-4220-BB84-B0170A178BA4}" sibTransId="{4A35CD39-F999-44FC-A6C6-56FEE1648939}"/>
    <dgm:cxn modelId="{00D91A17-CCE8-46AB-8F6A-1C09B8301E75}" type="presOf" srcId="{1D802E25-B6C5-4464-8A68-BF8F9698AFFF}" destId="{58BE6C82-BA65-457E-9D54-8B327FB0B415}" srcOrd="1" destOrd="0" presId="urn:microsoft.com/office/officeart/2005/8/layout/vProcess5"/>
    <dgm:cxn modelId="{09EA3EE8-F70D-49F8-B195-A2780DC9F8A1}" srcId="{7EC99C87-E19F-4886-81B0-174F6CBD32A1}" destId="{88FD2245-9B56-4C68-AC59-DF858ED6CC9C}" srcOrd="1" destOrd="0" parTransId="{243AC0A2-5B88-46A0-846D-E075AB642E67}" sibTransId="{64722CDA-C619-4BBE-879D-8793A2572CBD}"/>
    <dgm:cxn modelId="{15509C3A-42F1-446B-B4C0-85533F8BC220}" srcId="{7EC99C87-E19F-4886-81B0-174F6CBD32A1}" destId="{77FEDAE9-8286-4E43-9618-50338CB5539D}" srcOrd="0" destOrd="0" parTransId="{0638F32F-8B8D-4375-923C-71025B9097A1}" sibTransId="{FC59DD14-FA93-4D3B-BC46-8EF902AA741A}"/>
    <dgm:cxn modelId="{055F7B41-6092-4110-8D25-288249752CA6}" type="presOf" srcId="{4A35CD39-F999-44FC-A6C6-56FEE1648939}" destId="{EC6CED27-2A8F-4494-8F91-CB002C5C8801}" srcOrd="0" destOrd="0" presId="urn:microsoft.com/office/officeart/2005/8/layout/vProcess5"/>
    <dgm:cxn modelId="{BC651107-B790-4DF2-8EA0-61E99EB88103}" type="presOf" srcId="{1D802E25-B6C5-4464-8A68-BF8F9698AFFF}" destId="{71A62591-7B33-4470-A837-F542CF0FE87C}" srcOrd="0" destOrd="0" presId="urn:microsoft.com/office/officeart/2005/8/layout/vProcess5"/>
    <dgm:cxn modelId="{5F2F1B6A-C7B5-4C51-9452-CB89DA9BB312}" type="presOf" srcId="{7EC99C87-E19F-4886-81B0-174F6CBD32A1}" destId="{670F2AF5-42DE-4E6A-B0D2-D2DFD2105D34}" srcOrd="0" destOrd="0" presId="urn:microsoft.com/office/officeart/2005/8/layout/vProcess5"/>
    <dgm:cxn modelId="{ADA885CB-4A1F-4799-9DFF-1E433AF4E770}" type="presOf" srcId="{88FD2245-9B56-4C68-AC59-DF858ED6CC9C}" destId="{F86F9427-4230-4EFD-9C37-5F8D59CC6C04}" srcOrd="1" destOrd="0" presId="urn:microsoft.com/office/officeart/2005/8/layout/vProcess5"/>
    <dgm:cxn modelId="{F309CCF4-C747-45D5-9B9E-78FB7757A2F3}" type="presParOf" srcId="{670F2AF5-42DE-4E6A-B0D2-D2DFD2105D34}" destId="{114F9A48-295C-4A58-B6D2-801301B3445F}" srcOrd="0" destOrd="0" presId="urn:microsoft.com/office/officeart/2005/8/layout/vProcess5"/>
    <dgm:cxn modelId="{2AD48050-A83B-4D85-94D4-7B9880492FA5}" type="presParOf" srcId="{670F2AF5-42DE-4E6A-B0D2-D2DFD2105D34}" destId="{BE2D4D1A-F78F-45F6-8D12-6962830D071B}" srcOrd="1" destOrd="0" presId="urn:microsoft.com/office/officeart/2005/8/layout/vProcess5"/>
    <dgm:cxn modelId="{7F5D625A-A509-4B07-A2AA-45DBBF8CE97A}" type="presParOf" srcId="{670F2AF5-42DE-4E6A-B0D2-D2DFD2105D34}" destId="{78AA7C03-1EAA-42BF-838D-6E932DE09A4D}" srcOrd="2" destOrd="0" presId="urn:microsoft.com/office/officeart/2005/8/layout/vProcess5"/>
    <dgm:cxn modelId="{13322836-5892-4AC6-8AE3-569BB630838B}" type="presParOf" srcId="{670F2AF5-42DE-4E6A-B0D2-D2DFD2105D34}" destId="{71A62591-7B33-4470-A837-F542CF0FE87C}" srcOrd="3" destOrd="0" presId="urn:microsoft.com/office/officeart/2005/8/layout/vProcess5"/>
    <dgm:cxn modelId="{D1E0884D-0338-4DB0-8FB0-FDEC03EE4BE6}" type="presParOf" srcId="{670F2AF5-42DE-4E6A-B0D2-D2DFD2105D34}" destId="{6A172F32-5B97-4E97-AB46-7C1C160B8A16}" srcOrd="4" destOrd="0" presId="urn:microsoft.com/office/officeart/2005/8/layout/vProcess5"/>
    <dgm:cxn modelId="{6C787561-9CF0-4DBF-B236-175C36186800}" type="presParOf" srcId="{670F2AF5-42DE-4E6A-B0D2-D2DFD2105D34}" destId="{DEE69A47-7C55-4855-ABBB-04A32744A911}" srcOrd="5" destOrd="0" presId="urn:microsoft.com/office/officeart/2005/8/layout/vProcess5"/>
    <dgm:cxn modelId="{58FA9398-035F-41FB-9B4B-5A84D6F8586D}" type="presParOf" srcId="{670F2AF5-42DE-4E6A-B0D2-D2DFD2105D34}" destId="{B6CF71D8-7148-49C4-8840-3842F5764190}" srcOrd="6" destOrd="0" presId="urn:microsoft.com/office/officeart/2005/8/layout/vProcess5"/>
    <dgm:cxn modelId="{71D718DC-70A7-4997-814F-6535CA588C47}" type="presParOf" srcId="{670F2AF5-42DE-4E6A-B0D2-D2DFD2105D34}" destId="{EC6CED27-2A8F-4494-8F91-CB002C5C8801}" srcOrd="7" destOrd="0" presId="urn:microsoft.com/office/officeart/2005/8/layout/vProcess5"/>
    <dgm:cxn modelId="{1DFB7784-EF4F-44F6-9421-0D6E7690A686}" type="presParOf" srcId="{670F2AF5-42DE-4E6A-B0D2-D2DFD2105D34}" destId="{4612CFD4-23F8-42CB-AE9A-F1041F48A892}" srcOrd="8" destOrd="0" presId="urn:microsoft.com/office/officeart/2005/8/layout/vProcess5"/>
    <dgm:cxn modelId="{219489D4-ACE0-44DA-BAF3-4EBB60A1D508}" type="presParOf" srcId="{670F2AF5-42DE-4E6A-B0D2-D2DFD2105D34}" destId="{F86F9427-4230-4EFD-9C37-5F8D59CC6C04}" srcOrd="9" destOrd="0" presId="urn:microsoft.com/office/officeart/2005/8/layout/vProcess5"/>
    <dgm:cxn modelId="{7F11DDF0-0719-4EDE-833A-862863C220D9}" type="presParOf" srcId="{670F2AF5-42DE-4E6A-B0D2-D2DFD2105D34}" destId="{58BE6C82-BA65-457E-9D54-8B327FB0B415}" srcOrd="10" destOrd="0" presId="urn:microsoft.com/office/officeart/2005/8/layout/vProcess5"/>
    <dgm:cxn modelId="{81B36C10-91AA-4C9A-B4D4-044B452C4D3D}" type="presParOf" srcId="{670F2AF5-42DE-4E6A-B0D2-D2DFD2105D34}" destId="{41C03CC7-B23D-4A19-8673-FE219300DAAD}"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439A6C1-BF6A-4C6E-808B-E671F82CDB24}" type="doc">
      <dgm:prSet loTypeId="urn:microsoft.com/office/officeart/2005/8/layout/vList6" loCatId="list" qsTypeId="urn:microsoft.com/office/officeart/2005/8/quickstyle/simple1" qsCatId="simple" csTypeId="urn:microsoft.com/office/officeart/2005/8/colors/accent1_2" csCatId="accent1" phldr="1"/>
      <dgm:spPr/>
    </dgm:pt>
    <dgm:pt modelId="{AEB85BC2-9A05-4043-9755-2F1861D10E0F}">
      <dgm:prSet phldrT="[Текст]" custT="1"/>
      <dgm:spPr>
        <a:solidFill>
          <a:srgbClr val="193888"/>
        </a:solidFill>
      </dgm:spPr>
      <dgm:t>
        <a:bodyPr/>
        <a:lstStyle/>
        <a:p>
          <a:r>
            <a:rPr lang="uk-UA" sz="1700" dirty="0" smtClean="0">
              <a:latin typeface="+mn-lt"/>
            </a:rPr>
            <a:t>безпосередньому керівнику</a:t>
          </a:r>
          <a:endParaRPr lang="ru-RU" sz="1700" dirty="0"/>
        </a:p>
      </dgm:t>
    </dgm:pt>
    <dgm:pt modelId="{9B66CD89-7F6D-4D66-B205-72DA8E0F225A}" type="parTrans" cxnId="{969E664A-C02B-414D-AC31-472EF7B584A5}">
      <dgm:prSet/>
      <dgm:spPr/>
      <dgm:t>
        <a:bodyPr/>
        <a:lstStyle/>
        <a:p>
          <a:endParaRPr lang="ru-RU"/>
        </a:p>
      </dgm:t>
    </dgm:pt>
    <dgm:pt modelId="{A0409822-C605-4385-A614-489CCF9A60B7}" type="sibTrans" cxnId="{969E664A-C02B-414D-AC31-472EF7B584A5}">
      <dgm:prSet/>
      <dgm:spPr/>
      <dgm:t>
        <a:bodyPr/>
        <a:lstStyle/>
        <a:p>
          <a:endParaRPr lang="ru-RU"/>
        </a:p>
      </dgm:t>
    </dgm:pt>
    <dgm:pt modelId="{86C66478-BCEE-488C-B9A0-F16D99186E7B}">
      <dgm:prSet custT="1"/>
      <dgm:spPr>
        <a:solidFill>
          <a:srgbClr val="193888"/>
        </a:solidFill>
      </dgm:spPr>
      <dgm:t>
        <a:bodyPr/>
        <a:lstStyle/>
        <a:p>
          <a:pPr algn="ctr"/>
          <a:r>
            <a:rPr lang="uk-UA" sz="1700" dirty="0" smtClean="0"/>
            <a:t>Офісу з антикорупційної діяльності</a:t>
          </a:r>
          <a:endParaRPr lang="ru-RU" sz="1700" dirty="0"/>
        </a:p>
      </dgm:t>
    </dgm:pt>
    <dgm:pt modelId="{85E16892-1C24-4119-BAE8-AC7767AC77F5}" type="parTrans" cxnId="{253CC018-D417-4790-84E1-BAEA73D8C7E4}">
      <dgm:prSet/>
      <dgm:spPr/>
      <dgm:t>
        <a:bodyPr/>
        <a:lstStyle/>
        <a:p>
          <a:endParaRPr lang="ru-RU"/>
        </a:p>
      </dgm:t>
    </dgm:pt>
    <dgm:pt modelId="{9B8B9EA1-9CAD-459B-9278-03E559B5039C}" type="sibTrans" cxnId="{253CC018-D417-4790-84E1-BAEA73D8C7E4}">
      <dgm:prSet/>
      <dgm:spPr/>
      <dgm:t>
        <a:bodyPr/>
        <a:lstStyle/>
        <a:p>
          <a:endParaRPr lang="ru-RU"/>
        </a:p>
      </dgm:t>
    </dgm:pt>
    <dgm:pt modelId="{6FFB1823-18F6-4CC8-8E9E-034DA88A6E46}">
      <dgm:prSet custT="1"/>
      <dgm:spPr>
        <a:solidFill>
          <a:srgbClr val="193888"/>
        </a:solidFill>
      </dgm:spPr>
      <dgm:t>
        <a:bodyPr anchor="ctr"/>
        <a:lstStyle/>
        <a:p>
          <a:pPr algn="ctr"/>
          <a:r>
            <a:rPr lang="uk-UA" sz="1700" dirty="0" smtClean="0"/>
            <a:t>Департаменту економічної та інформаційної безпеки</a:t>
          </a:r>
          <a:endParaRPr lang="ru-RU" sz="1700" dirty="0"/>
        </a:p>
      </dgm:t>
    </dgm:pt>
    <dgm:pt modelId="{076971ED-AEDB-48AD-B146-61F9F1EF7607}" type="parTrans" cxnId="{CF41534C-AA79-4312-9129-3833F93D9CA1}">
      <dgm:prSet/>
      <dgm:spPr/>
      <dgm:t>
        <a:bodyPr/>
        <a:lstStyle/>
        <a:p>
          <a:endParaRPr lang="ru-RU"/>
        </a:p>
      </dgm:t>
    </dgm:pt>
    <dgm:pt modelId="{716519F2-71BF-47B7-A8EB-8243D5911A8E}" type="sibTrans" cxnId="{CF41534C-AA79-4312-9129-3833F93D9CA1}">
      <dgm:prSet/>
      <dgm:spPr/>
      <dgm:t>
        <a:bodyPr/>
        <a:lstStyle/>
        <a:p>
          <a:endParaRPr lang="ru-RU"/>
        </a:p>
      </dgm:t>
    </dgm:pt>
    <dgm:pt modelId="{E29FA754-8B58-4FD8-98AD-D641098CAFB2}" type="pres">
      <dgm:prSet presAssocID="{2439A6C1-BF6A-4C6E-808B-E671F82CDB24}" presName="Name0" presStyleCnt="0">
        <dgm:presLayoutVars>
          <dgm:dir/>
          <dgm:animLvl val="lvl"/>
          <dgm:resizeHandles/>
        </dgm:presLayoutVars>
      </dgm:prSet>
      <dgm:spPr/>
    </dgm:pt>
    <dgm:pt modelId="{D7E4E35E-16BB-4F2E-B226-0A188D19C975}" type="pres">
      <dgm:prSet presAssocID="{AEB85BC2-9A05-4043-9755-2F1861D10E0F}" presName="linNode" presStyleCnt="0"/>
      <dgm:spPr/>
    </dgm:pt>
    <dgm:pt modelId="{82FC6131-942C-4F5A-A46B-826C22A582E3}" type="pres">
      <dgm:prSet presAssocID="{AEB85BC2-9A05-4043-9755-2F1861D10E0F}" presName="parentShp" presStyleLbl="node1" presStyleIdx="0" presStyleCnt="3" custScaleX="836297" custScaleY="88653" custLinFactNeighborX="-16148" custLinFactNeighborY="915">
        <dgm:presLayoutVars>
          <dgm:bulletEnabled val="1"/>
        </dgm:presLayoutVars>
      </dgm:prSet>
      <dgm:spPr/>
      <dgm:t>
        <a:bodyPr/>
        <a:lstStyle/>
        <a:p>
          <a:endParaRPr lang="ru-RU"/>
        </a:p>
      </dgm:t>
    </dgm:pt>
    <dgm:pt modelId="{D85A4311-6B31-46D9-971E-312498C08EA9}" type="pres">
      <dgm:prSet presAssocID="{AEB85BC2-9A05-4043-9755-2F1861D10E0F}" presName="childShp" presStyleLbl="bgAccFollowNode1" presStyleIdx="0" presStyleCnt="3" custScaleX="221695" custLinFactNeighborX="-1108">
        <dgm:presLayoutVars>
          <dgm:bulletEnabled val="1"/>
        </dgm:presLayoutVars>
      </dgm:prSet>
      <dgm:spPr>
        <a:solidFill>
          <a:schemeClr val="bg1">
            <a:alpha val="90000"/>
          </a:schemeClr>
        </a:solidFill>
        <a:ln>
          <a:solidFill>
            <a:schemeClr val="bg1">
              <a:alpha val="90000"/>
            </a:schemeClr>
          </a:solidFill>
        </a:ln>
      </dgm:spPr>
      <dgm:t>
        <a:bodyPr/>
        <a:lstStyle/>
        <a:p>
          <a:endParaRPr lang="ru-RU"/>
        </a:p>
      </dgm:t>
    </dgm:pt>
    <dgm:pt modelId="{E783B45F-A135-4715-A4C7-736243A67C63}" type="pres">
      <dgm:prSet presAssocID="{A0409822-C605-4385-A614-489CCF9A60B7}" presName="spacing" presStyleCnt="0"/>
      <dgm:spPr/>
    </dgm:pt>
    <dgm:pt modelId="{091AF5B2-550E-4DD8-AAD4-D1BA184AE898}" type="pres">
      <dgm:prSet presAssocID="{86C66478-BCEE-488C-B9A0-F16D99186E7B}" presName="linNode" presStyleCnt="0"/>
      <dgm:spPr/>
    </dgm:pt>
    <dgm:pt modelId="{F5C81BB2-9322-4234-9367-8486D12051D4}" type="pres">
      <dgm:prSet presAssocID="{86C66478-BCEE-488C-B9A0-F16D99186E7B}" presName="parentShp" presStyleLbl="node1" presStyleIdx="1" presStyleCnt="3" custScaleX="400000">
        <dgm:presLayoutVars>
          <dgm:bulletEnabled val="1"/>
        </dgm:presLayoutVars>
      </dgm:prSet>
      <dgm:spPr/>
      <dgm:t>
        <a:bodyPr/>
        <a:lstStyle/>
        <a:p>
          <a:endParaRPr lang="ru-RU"/>
        </a:p>
      </dgm:t>
    </dgm:pt>
    <dgm:pt modelId="{7820C66B-90CC-451C-9723-21AC5985FCDF}" type="pres">
      <dgm:prSet presAssocID="{86C66478-BCEE-488C-B9A0-F16D99186E7B}" presName="childShp" presStyleLbl="bgAccFollowNode1" presStyleIdx="1" presStyleCnt="3">
        <dgm:presLayoutVars>
          <dgm:bulletEnabled val="1"/>
        </dgm:presLayoutVars>
      </dgm:prSet>
      <dgm:spPr>
        <a:solidFill>
          <a:srgbClr val="FFFFFF">
            <a:alpha val="90000"/>
          </a:srgbClr>
        </a:solidFill>
        <a:ln>
          <a:solidFill>
            <a:schemeClr val="bg1">
              <a:alpha val="90000"/>
            </a:schemeClr>
          </a:solidFill>
        </a:ln>
      </dgm:spPr>
    </dgm:pt>
    <dgm:pt modelId="{7239AAE8-F4E0-4E98-BD7C-38BDE5D872B7}" type="pres">
      <dgm:prSet presAssocID="{9B8B9EA1-9CAD-459B-9278-03E559B5039C}" presName="spacing" presStyleCnt="0"/>
      <dgm:spPr/>
    </dgm:pt>
    <dgm:pt modelId="{7F30F685-23C5-410F-BE39-BC7ABF414E20}" type="pres">
      <dgm:prSet presAssocID="{6FFB1823-18F6-4CC8-8E9E-034DA88A6E46}" presName="linNode" presStyleCnt="0"/>
      <dgm:spPr/>
    </dgm:pt>
    <dgm:pt modelId="{96EFCA47-9FEC-4764-B505-17EB53D40C21}" type="pres">
      <dgm:prSet presAssocID="{6FFB1823-18F6-4CC8-8E9E-034DA88A6E46}" presName="parentShp" presStyleLbl="node1" presStyleIdx="2" presStyleCnt="3" custScaleX="400000" custLinFactNeighborX="-5709" custLinFactNeighborY="-2614">
        <dgm:presLayoutVars>
          <dgm:bulletEnabled val="1"/>
        </dgm:presLayoutVars>
      </dgm:prSet>
      <dgm:spPr/>
      <dgm:t>
        <a:bodyPr/>
        <a:lstStyle/>
        <a:p>
          <a:endParaRPr lang="ru-RU"/>
        </a:p>
      </dgm:t>
    </dgm:pt>
    <dgm:pt modelId="{CA2E477C-4B41-45B5-BD3F-294117E05713}" type="pres">
      <dgm:prSet presAssocID="{6FFB1823-18F6-4CC8-8E9E-034DA88A6E46}" presName="childShp" presStyleLbl="bgAccFollowNode1" presStyleIdx="2" presStyleCnt="3">
        <dgm:presLayoutVars>
          <dgm:bulletEnabled val="1"/>
        </dgm:presLayoutVars>
      </dgm:prSet>
      <dgm:spPr>
        <a:noFill/>
        <a:ln>
          <a:solidFill>
            <a:schemeClr val="bg1">
              <a:alpha val="90000"/>
            </a:schemeClr>
          </a:solidFill>
        </a:ln>
      </dgm:spPr>
    </dgm:pt>
  </dgm:ptLst>
  <dgm:cxnLst>
    <dgm:cxn modelId="{258F4454-C3D5-4D04-842E-62D8D0697B0B}" type="presOf" srcId="{2439A6C1-BF6A-4C6E-808B-E671F82CDB24}" destId="{E29FA754-8B58-4FD8-98AD-D641098CAFB2}" srcOrd="0" destOrd="0" presId="urn:microsoft.com/office/officeart/2005/8/layout/vList6"/>
    <dgm:cxn modelId="{253CC018-D417-4790-84E1-BAEA73D8C7E4}" srcId="{2439A6C1-BF6A-4C6E-808B-E671F82CDB24}" destId="{86C66478-BCEE-488C-B9A0-F16D99186E7B}" srcOrd="1" destOrd="0" parTransId="{85E16892-1C24-4119-BAE8-AC7767AC77F5}" sibTransId="{9B8B9EA1-9CAD-459B-9278-03E559B5039C}"/>
    <dgm:cxn modelId="{CF41534C-AA79-4312-9129-3833F93D9CA1}" srcId="{2439A6C1-BF6A-4C6E-808B-E671F82CDB24}" destId="{6FFB1823-18F6-4CC8-8E9E-034DA88A6E46}" srcOrd="2" destOrd="0" parTransId="{076971ED-AEDB-48AD-B146-61F9F1EF7607}" sibTransId="{716519F2-71BF-47B7-A8EB-8243D5911A8E}"/>
    <dgm:cxn modelId="{F40CD2FA-DFB6-414C-9C8C-B7774492A2FF}" type="presOf" srcId="{6FFB1823-18F6-4CC8-8E9E-034DA88A6E46}" destId="{96EFCA47-9FEC-4764-B505-17EB53D40C21}" srcOrd="0" destOrd="0" presId="urn:microsoft.com/office/officeart/2005/8/layout/vList6"/>
    <dgm:cxn modelId="{969E664A-C02B-414D-AC31-472EF7B584A5}" srcId="{2439A6C1-BF6A-4C6E-808B-E671F82CDB24}" destId="{AEB85BC2-9A05-4043-9755-2F1861D10E0F}" srcOrd="0" destOrd="0" parTransId="{9B66CD89-7F6D-4D66-B205-72DA8E0F225A}" sibTransId="{A0409822-C605-4385-A614-489CCF9A60B7}"/>
    <dgm:cxn modelId="{F20C49DA-72EF-4FCD-AE30-8B4F233AFE93}" type="presOf" srcId="{86C66478-BCEE-488C-B9A0-F16D99186E7B}" destId="{F5C81BB2-9322-4234-9367-8486D12051D4}" srcOrd="0" destOrd="0" presId="urn:microsoft.com/office/officeart/2005/8/layout/vList6"/>
    <dgm:cxn modelId="{8C787D6C-10CE-43E5-91CE-D3A21D4F1AA3}" type="presOf" srcId="{AEB85BC2-9A05-4043-9755-2F1861D10E0F}" destId="{82FC6131-942C-4F5A-A46B-826C22A582E3}" srcOrd="0" destOrd="0" presId="urn:microsoft.com/office/officeart/2005/8/layout/vList6"/>
    <dgm:cxn modelId="{1E1C825B-D807-4AFA-9B6A-4F541102BE90}" type="presParOf" srcId="{E29FA754-8B58-4FD8-98AD-D641098CAFB2}" destId="{D7E4E35E-16BB-4F2E-B226-0A188D19C975}" srcOrd="0" destOrd="0" presId="urn:microsoft.com/office/officeart/2005/8/layout/vList6"/>
    <dgm:cxn modelId="{44AC8CAB-6EF2-4C6D-B30F-6A0E5230B1F7}" type="presParOf" srcId="{D7E4E35E-16BB-4F2E-B226-0A188D19C975}" destId="{82FC6131-942C-4F5A-A46B-826C22A582E3}" srcOrd="0" destOrd="0" presId="urn:microsoft.com/office/officeart/2005/8/layout/vList6"/>
    <dgm:cxn modelId="{1882D466-8666-41E4-97C1-C87447BCB8E1}" type="presParOf" srcId="{D7E4E35E-16BB-4F2E-B226-0A188D19C975}" destId="{D85A4311-6B31-46D9-971E-312498C08EA9}" srcOrd="1" destOrd="0" presId="urn:microsoft.com/office/officeart/2005/8/layout/vList6"/>
    <dgm:cxn modelId="{2543B43A-79F9-4C56-AA69-F7E38394FBF4}" type="presParOf" srcId="{E29FA754-8B58-4FD8-98AD-D641098CAFB2}" destId="{E783B45F-A135-4715-A4C7-736243A67C63}" srcOrd="1" destOrd="0" presId="urn:microsoft.com/office/officeart/2005/8/layout/vList6"/>
    <dgm:cxn modelId="{8C75333F-2DAD-4E35-B162-4547A56BE528}" type="presParOf" srcId="{E29FA754-8B58-4FD8-98AD-D641098CAFB2}" destId="{091AF5B2-550E-4DD8-AAD4-D1BA184AE898}" srcOrd="2" destOrd="0" presId="urn:microsoft.com/office/officeart/2005/8/layout/vList6"/>
    <dgm:cxn modelId="{FB35F19C-27D9-46DC-BC60-9E7EF2166E39}" type="presParOf" srcId="{091AF5B2-550E-4DD8-AAD4-D1BA184AE898}" destId="{F5C81BB2-9322-4234-9367-8486D12051D4}" srcOrd="0" destOrd="0" presId="urn:microsoft.com/office/officeart/2005/8/layout/vList6"/>
    <dgm:cxn modelId="{3BCAC72C-5557-4EF2-B3B6-9674D2B2B2AA}" type="presParOf" srcId="{091AF5B2-550E-4DD8-AAD4-D1BA184AE898}" destId="{7820C66B-90CC-451C-9723-21AC5985FCDF}" srcOrd="1" destOrd="0" presId="urn:microsoft.com/office/officeart/2005/8/layout/vList6"/>
    <dgm:cxn modelId="{68282C9E-314B-46BE-95EC-42980CEA5021}" type="presParOf" srcId="{E29FA754-8B58-4FD8-98AD-D641098CAFB2}" destId="{7239AAE8-F4E0-4E98-BD7C-38BDE5D872B7}" srcOrd="3" destOrd="0" presId="urn:microsoft.com/office/officeart/2005/8/layout/vList6"/>
    <dgm:cxn modelId="{7FF97BE3-B182-4C75-B6CE-C2CCC2496EB1}" type="presParOf" srcId="{E29FA754-8B58-4FD8-98AD-D641098CAFB2}" destId="{7F30F685-23C5-410F-BE39-BC7ABF414E20}" srcOrd="4" destOrd="0" presId="urn:microsoft.com/office/officeart/2005/8/layout/vList6"/>
    <dgm:cxn modelId="{1AFA167B-F3F2-426F-9D0D-A8CD67AB63F8}" type="presParOf" srcId="{7F30F685-23C5-410F-BE39-BC7ABF414E20}" destId="{96EFCA47-9FEC-4764-B505-17EB53D40C21}" srcOrd="0" destOrd="0" presId="urn:microsoft.com/office/officeart/2005/8/layout/vList6"/>
    <dgm:cxn modelId="{8338E615-F68F-49FD-AD9B-0941F35B6543}" type="presParOf" srcId="{7F30F685-23C5-410F-BE39-BC7ABF414E20}" destId="{CA2E477C-4B41-45B5-BD3F-294117E05713}" srcOrd="1" destOrd="0" presId="urn:microsoft.com/office/officeart/2005/8/layout/v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0D1121-D76D-4F22-A7DB-8799E337EFCF}"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1F356220-D0AD-415A-9D26-9B26200F2BF9}">
      <dgm:prSet phldrT="[Текст]" custT="1"/>
      <dgm:spPr>
        <a:solidFill>
          <a:schemeClr val="bg1">
            <a:lumMod val="85000"/>
          </a:schemeClr>
        </a:solidFill>
        <a:ln>
          <a:solidFill>
            <a:schemeClr val="accent5">
              <a:lumMod val="75000"/>
            </a:schemeClr>
          </a:solidFill>
        </a:ln>
      </dgm:spPr>
      <dgm:t>
        <a:bodyPr/>
        <a:lstStyle/>
        <a:p>
          <a:r>
            <a:rPr lang="uk-UA" sz="1600" dirty="0" smtClean="0">
              <a:solidFill>
                <a:srgbClr val="002060"/>
              </a:solidFill>
            </a:rPr>
            <a:t>Дотримується законодавства України у сфері запобігання та протидії корупції, запобігання відмиванню коштів та міжнародних актів з питань запобігання корупції</a:t>
          </a:r>
          <a:endParaRPr lang="ru-RU" sz="1600" dirty="0">
            <a:solidFill>
              <a:srgbClr val="002060"/>
            </a:solidFill>
          </a:endParaRPr>
        </a:p>
      </dgm:t>
    </dgm:pt>
    <dgm:pt modelId="{CA940FBD-8FC9-4627-B00E-9A83CB2022C1}" type="parTrans" cxnId="{044EF678-77ED-4EE1-BA7E-21E6A61AE210}">
      <dgm:prSet/>
      <dgm:spPr/>
      <dgm:t>
        <a:bodyPr/>
        <a:lstStyle/>
        <a:p>
          <a:endParaRPr lang="ru-RU"/>
        </a:p>
      </dgm:t>
    </dgm:pt>
    <dgm:pt modelId="{8E6B9815-F784-4256-A7BD-C57513FC6580}" type="sibTrans" cxnId="{044EF678-77ED-4EE1-BA7E-21E6A61AE210}">
      <dgm:prSet/>
      <dgm:spPr/>
      <dgm:t>
        <a:bodyPr/>
        <a:lstStyle/>
        <a:p>
          <a:endParaRPr lang="ru-RU"/>
        </a:p>
      </dgm:t>
    </dgm:pt>
    <dgm:pt modelId="{B4B0094D-A780-4011-AD71-B865CF98013E}">
      <dgm:prSet phldrT="[Текст]" custT="1"/>
      <dgm:spPr>
        <a:solidFill>
          <a:schemeClr val="bg1">
            <a:lumMod val="85000"/>
          </a:schemeClr>
        </a:solidFill>
        <a:ln>
          <a:solidFill>
            <a:schemeClr val="accent5">
              <a:lumMod val="75000"/>
            </a:schemeClr>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uk-UA" sz="1600" dirty="0" smtClean="0">
              <a:solidFill>
                <a:srgbClr val="002060"/>
              </a:solidFill>
            </a:rPr>
            <a:t>Співпрацює з організаціями та діловими партнерами, які дотримуються вимог антикорупційного законодавства та законодавства у сфері запобігання та протидії легалізації (відмивання) доходів, одержаних злочинним шляхом</a:t>
          </a:r>
        </a:p>
      </dgm:t>
    </dgm:pt>
    <dgm:pt modelId="{D7697E99-A47E-429E-8445-3B2114074E73}" type="parTrans" cxnId="{7818FB6B-1F94-42E6-82F9-2FCA62129644}">
      <dgm:prSet/>
      <dgm:spPr/>
      <dgm:t>
        <a:bodyPr/>
        <a:lstStyle/>
        <a:p>
          <a:endParaRPr lang="ru-RU"/>
        </a:p>
      </dgm:t>
    </dgm:pt>
    <dgm:pt modelId="{5EFDE0EC-9A5C-4A7B-95E2-2FCDBE43333C}" type="sibTrans" cxnId="{7818FB6B-1F94-42E6-82F9-2FCA62129644}">
      <dgm:prSet/>
      <dgm:spPr/>
      <dgm:t>
        <a:bodyPr/>
        <a:lstStyle/>
        <a:p>
          <a:endParaRPr lang="ru-RU"/>
        </a:p>
      </dgm:t>
    </dgm:pt>
    <dgm:pt modelId="{12B14D5B-D6F1-441E-8307-3B41DA3D55AE}">
      <dgm:prSet phldrT="[Текст]" custT="1"/>
      <dgm:spPr>
        <a:solidFill>
          <a:schemeClr val="bg1">
            <a:lumMod val="85000"/>
          </a:schemeClr>
        </a:solidFill>
        <a:ln>
          <a:solidFill>
            <a:srgbClr val="193888"/>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uk-UA" sz="1600" dirty="0" smtClean="0">
              <a:solidFill>
                <a:srgbClr val="002060"/>
              </a:solidFill>
            </a:rPr>
            <a:t>Розробляє та затверджує Антикорупційну програму, положення та процедури згідно з нормами антикорупційного законодавства та міжнародних практик </a:t>
          </a:r>
        </a:p>
      </dgm:t>
    </dgm:pt>
    <dgm:pt modelId="{58A05720-7C97-45D7-AE46-DE39041606ED}" type="parTrans" cxnId="{B9BA3741-4F19-499E-B50E-E35E6B00EE6A}">
      <dgm:prSet/>
      <dgm:spPr/>
      <dgm:t>
        <a:bodyPr/>
        <a:lstStyle/>
        <a:p>
          <a:endParaRPr lang="ru-RU"/>
        </a:p>
      </dgm:t>
    </dgm:pt>
    <dgm:pt modelId="{49C29A63-6D7D-4D41-85B4-31999E94BA8C}" type="sibTrans" cxnId="{B9BA3741-4F19-499E-B50E-E35E6B00EE6A}">
      <dgm:prSet/>
      <dgm:spPr/>
      <dgm:t>
        <a:bodyPr/>
        <a:lstStyle/>
        <a:p>
          <a:endParaRPr lang="ru-RU"/>
        </a:p>
      </dgm:t>
    </dgm:pt>
    <dgm:pt modelId="{0EE7B428-5F7B-4AE6-9FAB-FCD15CA5DA97}">
      <dgm:prSet phldrT="[Текст]" custT="1"/>
      <dgm:spPr>
        <a:solidFill>
          <a:schemeClr val="bg1">
            <a:lumMod val="85000"/>
          </a:schemeClr>
        </a:solidFill>
        <a:ln>
          <a:solidFill>
            <a:srgbClr val="193888"/>
          </a:solidFill>
        </a:ln>
      </dgm:spPr>
      <dgm:t>
        <a:bodyPr/>
        <a:lstStyle/>
        <a:p>
          <a:r>
            <a:rPr lang="uk-UA" sz="1600" dirty="0" smtClean="0">
              <a:solidFill>
                <a:srgbClr val="002060"/>
              </a:solidFill>
            </a:rPr>
            <a:t>Не укладає будь-які договори та правочини, щодо яких є сумніви стосовно походження та призначення грошових коштів, які підлягають отриманню або сплаті</a:t>
          </a:r>
          <a:endParaRPr lang="ru-RU" sz="1600" dirty="0">
            <a:solidFill>
              <a:srgbClr val="002060"/>
            </a:solidFill>
          </a:endParaRPr>
        </a:p>
      </dgm:t>
    </dgm:pt>
    <dgm:pt modelId="{036EA8C4-5DA9-47B9-8FCD-B3D76C781123}" type="parTrans" cxnId="{EE69054E-BB88-4807-8E0E-A2C31C5C60CA}">
      <dgm:prSet/>
      <dgm:spPr/>
      <dgm:t>
        <a:bodyPr/>
        <a:lstStyle/>
        <a:p>
          <a:endParaRPr lang="ru-RU"/>
        </a:p>
      </dgm:t>
    </dgm:pt>
    <dgm:pt modelId="{4B5045AD-6D01-410B-9056-8D26D00C5F74}" type="sibTrans" cxnId="{EE69054E-BB88-4807-8E0E-A2C31C5C60CA}">
      <dgm:prSet/>
      <dgm:spPr/>
      <dgm:t>
        <a:bodyPr/>
        <a:lstStyle/>
        <a:p>
          <a:endParaRPr lang="ru-RU"/>
        </a:p>
      </dgm:t>
    </dgm:pt>
    <dgm:pt modelId="{6488AB71-D0B8-45BB-AD91-75665B078236}">
      <dgm:prSet phldrT="[Текст]" custT="1"/>
      <dgm:spPr>
        <a:solidFill>
          <a:schemeClr val="bg1">
            <a:lumMod val="85000"/>
          </a:schemeClr>
        </a:solidFill>
        <a:ln>
          <a:solidFill>
            <a:srgbClr val="193888"/>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uk-UA" sz="1600" dirty="0" smtClean="0">
              <a:solidFill>
                <a:srgbClr val="002060"/>
              </a:solidFill>
            </a:rPr>
            <a:t>Дотримується режиму економічних санкцій, встановлених уповноваженими органами України, та рішеннями міжнародних уповноважених органів, зокрема Ради Безпеки ООН та її комітетів, ЄС тощо, а також окремих держав</a:t>
          </a:r>
          <a:endParaRPr lang="ru-RU" sz="1600" dirty="0"/>
        </a:p>
      </dgm:t>
    </dgm:pt>
    <dgm:pt modelId="{C91392F6-72A2-4B3E-A8EE-B7946A95C634}" type="sibTrans" cxnId="{7E759B1C-7890-4853-B850-5EA54ED6A76B}">
      <dgm:prSet/>
      <dgm:spPr/>
      <dgm:t>
        <a:bodyPr/>
        <a:lstStyle/>
        <a:p>
          <a:endParaRPr lang="ru-RU"/>
        </a:p>
      </dgm:t>
    </dgm:pt>
    <dgm:pt modelId="{84F3FA9F-45F6-40E2-BABA-FDD4D186E504}" type="parTrans" cxnId="{7E759B1C-7890-4853-B850-5EA54ED6A76B}">
      <dgm:prSet/>
      <dgm:spPr/>
      <dgm:t>
        <a:bodyPr/>
        <a:lstStyle/>
        <a:p>
          <a:endParaRPr lang="ru-RU"/>
        </a:p>
      </dgm:t>
    </dgm:pt>
    <dgm:pt modelId="{E96793A8-3551-44C4-B49C-ED3326D1BEAE}">
      <dgm:prSet phldrT="[Текст]" custT="1"/>
      <dgm:spPr>
        <a:solidFill>
          <a:schemeClr val="bg1">
            <a:lumMod val="85000"/>
          </a:schemeClr>
        </a:solidFill>
        <a:ln>
          <a:solidFill>
            <a:srgbClr val="193888"/>
          </a:solidFill>
        </a:ln>
      </dgm:spPr>
      <dgm:t>
        <a:bodyPr/>
        <a:lstStyle/>
        <a:p>
          <a:r>
            <a:rPr lang="uk-UA" sz="1600" dirty="0" smtClean="0">
              <a:solidFill>
                <a:srgbClr val="002060"/>
              </a:solidFill>
            </a:rPr>
            <a:t>Не здійснює діяльність, що пов'язана з легалізацією (відмиванням) доходів, одержаних злочинним шляхом, фінансуванням тероризму та розповсюдженням зброї масового знищення та не встановлює ділових відносин з особами, що можуть бути пов'язані з такою діяльністю</a:t>
          </a:r>
          <a:endParaRPr lang="ru-RU" sz="1600" dirty="0">
            <a:solidFill>
              <a:srgbClr val="002060"/>
            </a:solidFill>
          </a:endParaRPr>
        </a:p>
      </dgm:t>
    </dgm:pt>
    <dgm:pt modelId="{13285608-7A30-447E-9B2A-A47FF425ABB9}" type="sibTrans" cxnId="{1DFBFD8D-5BDC-4BFD-AF8A-CC880C0F25EC}">
      <dgm:prSet/>
      <dgm:spPr/>
      <dgm:t>
        <a:bodyPr/>
        <a:lstStyle/>
        <a:p>
          <a:endParaRPr lang="ru-RU"/>
        </a:p>
      </dgm:t>
    </dgm:pt>
    <dgm:pt modelId="{A5603F02-3245-4936-A509-99E2BC698A81}" type="parTrans" cxnId="{1DFBFD8D-5BDC-4BFD-AF8A-CC880C0F25EC}">
      <dgm:prSet/>
      <dgm:spPr/>
      <dgm:t>
        <a:bodyPr/>
        <a:lstStyle/>
        <a:p>
          <a:endParaRPr lang="ru-RU"/>
        </a:p>
      </dgm:t>
    </dgm:pt>
    <dgm:pt modelId="{ED109AC2-0496-45A8-AB9E-B7D14A68F791}" type="pres">
      <dgm:prSet presAssocID="{720D1121-D76D-4F22-A7DB-8799E337EFCF}" presName="Name0" presStyleCnt="0">
        <dgm:presLayoutVars>
          <dgm:chMax val="7"/>
          <dgm:chPref val="7"/>
          <dgm:dir/>
        </dgm:presLayoutVars>
      </dgm:prSet>
      <dgm:spPr/>
      <dgm:t>
        <a:bodyPr/>
        <a:lstStyle/>
        <a:p>
          <a:endParaRPr lang="ru-RU"/>
        </a:p>
      </dgm:t>
    </dgm:pt>
    <dgm:pt modelId="{2EB96492-5A33-4D74-BB2D-2C7A140A666E}" type="pres">
      <dgm:prSet presAssocID="{720D1121-D76D-4F22-A7DB-8799E337EFCF}" presName="Name1" presStyleCnt="0"/>
      <dgm:spPr/>
    </dgm:pt>
    <dgm:pt modelId="{CD6889C3-E109-4DB9-902A-67388EFB6439}" type="pres">
      <dgm:prSet presAssocID="{720D1121-D76D-4F22-A7DB-8799E337EFCF}" presName="cycle" presStyleCnt="0"/>
      <dgm:spPr/>
    </dgm:pt>
    <dgm:pt modelId="{ABBC06EA-0B79-4909-AC2A-B3081D927AF1}" type="pres">
      <dgm:prSet presAssocID="{720D1121-D76D-4F22-A7DB-8799E337EFCF}" presName="srcNode" presStyleLbl="node1" presStyleIdx="0" presStyleCnt="6"/>
      <dgm:spPr/>
    </dgm:pt>
    <dgm:pt modelId="{EA6A43CA-78DE-4135-B502-2BCAEECF22AB}" type="pres">
      <dgm:prSet presAssocID="{720D1121-D76D-4F22-A7DB-8799E337EFCF}" presName="conn" presStyleLbl="parChTrans1D2" presStyleIdx="0" presStyleCnt="1"/>
      <dgm:spPr/>
      <dgm:t>
        <a:bodyPr/>
        <a:lstStyle/>
        <a:p>
          <a:endParaRPr lang="ru-RU"/>
        </a:p>
      </dgm:t>
    </dgm:pt>
    <dgm:pt modelId="{82439484-E5E8-4121-81F3-8C9B2E3DD2D8}" type="pres">
      <dgm:prSet presAssocID="{720D1121-D76D-4F22-A7DB-8799E337EFCF}" presName="extraNode" presStyleLbl="node1" presStyleIdx="0" presStyleCnt="6"/>
      <dgm:spPr/>
    </dgm:pt>
    <dgm:pt modelId="{820B1297-FDFE-4960-A67B-515D533FCF59}" type="pres">
      <dgm:prSet presAssocID="{720D1121-D76D-4F22-A7DB-8799E337EFCF}" presName="dstNode" presStyleLbl="node1" presStyleIdx="0" presStyleCnt="6"/>
      <dgm:spPr/>
    </dgm:pt>
    <dgm:pt modelId="{89C4F005-9FA3-4828-BE25-C3F2FBDFAB65}" type="pres">
      <dgm:prSet presAssocID="{1F356220-D0AD-415A-9D26-9B26200F2BF9}" presName="text_1" presStyleLbl="node1" presStyleIdx="0" presStyleCnt="6" custLinFactNeighborX="554">
        <dgm:presLayoutVars>
          <dgm:bulletEnabled val="1"/>
        </dgm:presLayoutVars>
      </dgm:prSet>
      <dgm:spPr/>
      <dgm:t>
        <a:bodyPr/>
        <a:lstStyle/>
        <a:p>
          <a:endParaRPr lang="ru-RU"/>
        </a:p>
      </dgm:t>
    </dgm:pt>
    <dgm:pt modelId="{D3D9FA1B-3ABE-45B0-9BFF-CC82C6F9D541}" type="pres">
      <dgm:prSet presAssocID="{1F356220-D0AD-415A-9D26-9B26200F2BF9}" presName="accent_1" presStyleCnt="0"/>
      <dgm:spPr/>
    </dgm:pt>
    <dgm:pt modelId="{98B98B31-35E8-4586-8E89-C90027E53176}" type="pres">
      <dgm:prSet presAssocID="{1F356220-D0AD-415A-9D26-9B26200F2BF9}" presName="accentRepeatNode" presStyleLbl="solidFgAcc1" presStyleIdx="0" presStyleCnt="6"/>
      <dgm:spPr>
        <a:solidFill>
          <a:srgbClr val="193888"/>
        </a:solidFill>
        <a:ln>
          <a:solidFill>
            <a:schemeClr val="accent5">
              <a:lumMod val="75000"/>
            </a:schemeClr>
          </a:solidFill>
        </a:ln>
      </dgm:spPr>
    </dgm:pt>
    <dgm:pt modelId="{5730D4BB-5E5C-496F-A52B-F6A229B81A64}" type="pres">
      <dgm:prSet presAssocID="{B4B0094D-A780-4011-AD71-B865CF98013E}" presName="text_2" presStyleLbl="node1" presStyleIdx="1" presStyleCnt="6" custScaleY="126679" custLinFactNeighborX="0" custLinFactNeighborY="-18509">
        <dgm:presLayoutVars>
          <dgm:bulletEnabled val="1"/>
        </dgm:presLayoutVars>
      </dgm:prSet>
      <dgm:spPr/>
      <dgm:t>
        <a:bodyPr/>
        <a:lstStyle/>
        <a:p>
          <a:endParaRPr lang="ru-RU"/>
        </a:p>
      </dgm:t>
    </dgm:pt>
    <dgm:pt modelId="{7793D198-1708-452C-98A1-F8EBC757AD21}" type="pres">
      <dgm:prSet presAssocID="{B4B0094D-A780-4011-AD71-B865CF98013E}" presName="accent_2" presStyleCnt="0"/>
      <dgm:spPr/>
    </dgm:pt>
    <dgm:pt modelId="{09073331-1181-4184-A3AA-256B33C840F8}" type="pres">
      <dgm:prSet presAssocID="{B4B0094D-A780-4011-AD71-B865CF98013E}" presName="accentRepeatNode" presStyleLbl="solidFgAcc1" presStyleIdx="1" presStyleCnt="6" custLinFactNeighborX="-4038" custLinFactNeighborY="-14806"/>
      <dgm:spPr>
        <a:solidFill>
          <a:srgbClr val="193888"/>
        </a:solidFill>
        <a:ln>
          <a:solidFill>
            <a:schemeClr val="accent5">
              <a:lumMod val="75000"/>
            </a:schemeClr>
          </a:solidFill>
        </a:ln>
      </dgm:spPr>
    </dgm:pt>
    <dgm:pt modelId="{EB303950-F33C-4C27-8CF1-DB71B83600E4}" type="pres">
      <dgm:prSet presAssocID="{12B14D5B-D6F1-441E-8307-3B41DA3D55AE}" presName="text_3" presStyleLbl="node1" presStyleIdx="2" presStyleCnt="6" custLinFactNeighborY="-28372">
        <dgm:presLayoutVars>
          <dgm:bulletEnabled val="1"/>
        </dgm:presLayoutVars>
      </dgm:prSet>
      <dgm:spPr/>
      <dgm:t>
        <a:bodyPr/>
        <a:lstStyle/>
        <a:p>
          <a:endParaRPr lang="ru-RU"/>
        </a:p>
      </dgm:t>
    </dgm:pt>
    <dgm:pt modelId="{F6299920-A786-474D-9BA7-29A1A92BB089}" type="pres">
      <dgm:prSet presAssocID="{12B14D5B-D6F1-441E-8307-3B41DA3D55AE}" presName="accent_3" presStyleCnt="0"/>
      <dgm:spPr/>
    </dgm:pt>
    <dgm:pt modelId="{9536B6F6-9A20-47F3-BBF2-3B59EE96D620}" type="pres">
      <dgm:prSet presAssocID="{12B14D5B-D6F1-441E-8307-3B41DA3D55AE}" presName="accentRepeatNode" presStyleLbl="solidFgAcc1" presStyleIdx="2" presStyleCnt="6" custLinFactNeighborX="-4038" custLinFactNeighborY="-20190"/>
      <dgm:spPr>
        <a:solidFill>
          <a:srgbClr val="193888"/>
        </a:solidFill>
        <a:ln>
          <a:solidFill>
            <a:srgbClr val="193888"/>
          </a:solidFill>
        </a:ln>
      </dgm:spPr>
      <dgm:t>
        <a:bodyPr/>
        <a:lstStyle/>
        <a:p>
          <a:endParaRPr lang="ru-RU"/>
        </a:p>
      </dgm:t>
    </dgm:pt>
    <dgm:pt modelId="{D25EC022-9A66-4BA1-8393-9EE4975936E1}" type="pres">
      <dgm:prSet presAssocID="{E96793A8-3551-44C4-B49C-ED3326D1BEAE}" presName="text_4" presStyleLbl="node1" presStyleIdx="3" presStyleCnt="6" custScaleY="140158" custLinFactNeighborX="-171" custLinFactNeighborY="-34642">
        <dgm:presLayoutVars>
          <dgm:bulletEnabled val="1"/>
        </dgm:presLayoutVars>
      </dgm:prSet>
      <dgm:spPr/>
      <dgm:t>
        <a:bodyPr/>
        <a:lstStyle/>
        <a:p>
          <a:endParaRPr lang="ru-RU"/>
        </a:p>
      </dgm:t>
    </dgm:pt>
    <dgm:pt modelId="{81AA873C-FB24-4F02-A449-4BB98FBA6CBE}" type="pres">
      <dgm:prSet presAssocID="{E96793A8-3551-44C4-B49C-ED3326D1BEAE}" presName="accent_4" presStyleCnt="0"/>
      <dgm:spPr/>
    </dgm:pt>
    <dgm:pt modelId="{AD76BD5F-DEA7-495B-B53D-FF47B3B8CD67}" type="pres">
      <dgm:prSet presAssocID="{E96793A8-3551-44C4-B49C-ED3326D1BEAE}" presName="accentRepeatNode" presStyleLbl="solidFgAcc1" presStyleIdx="3" presStyleCnt="6" custLinFactNeighborX="2508" custLinFactNeighborY="-29485"/>
      <dgm:spPr>
        <a:solidFill>
          <a:srgbClr val="193888"/>
        </a:solidFill>
        <a:ln>
          <a:solidFill>
            <a:srgbClr val="193888"/>
          </a:solidFill>
        </a:ln>
      </dgm:spPr>
    </dgm:pt>
    <dgm:pt modelId="{4843CF7F-BA66-41AA-80A7-1D185A2E9CAE}" type="pres">
      <dgm:prSet presAssocID="{0EE7B428-5F7B-4AE6-9FAB-FCD15CA5DA97}" presName="text_5" presStyleLbl="node1" presStyleIdx="4" presStyleCnt="6" custScaleY="121494" custLinFactNeighborX="2" custLinFactNeighborY="-21340">
        <dgm:presLayoutVars>
          <dgm:bulletEnabled val="1"/>
        </dgm:presLayoutVars>
      </dgm:prSet>
      <dgm:spPr/>
      <dgm:t>
        <a:bodyPr/>
        <a:lstStyle/>
        <a:p>
          <a:endParaRPr lang="ru-RU"/>
        </a:p>
      </dgm:t>
    </dgm:pt>
    <dgm:pt modelId="{F1C10AAF-463A-4331-A9FA-F644A5B25B52}" type="pres">
      <dgm:prSet presAssocID="{0EE7B428-5F7B-4AE6-9FAB-FCD15CA5DA97}" presName="accent_5" presStyleCnt="0"/>
      <dgm:spPr/>
    </dgm:pt>
    <dgm:pt modelId="{7E904F74-150A-4C1E-8E52-637C6597A7A5}" type="pres">
      <dgm:prSet presAssocID="{0EE7B428-5F7B-4AE6-9FAB-FCD15CA5DA97}" presName="accentRepeatNode" presStyleLbl="solidFgAcc1" presStyleIdx="4" presStyleCnt="6" custLinFactNeighborY="-24228"/>
      <dgm:spPr>
        <a:solidFill>
          <a:srgbClr val="193888"/>
        </a:solidFill>
        <a:ln>
          <a:solidFill>
            <a:srgbClr val="193888"/>
          </a:solidFill>
        </a:ln>
      </dgm:spPr>
      <dgm:t>
        <a:bodyPr/>
        <a:lstStyle/>
        <a:p>
          <a:endParaRPr lang="ru-RU"/>
        </a:p>
      </dgm:t>
    </dgm:pt>
    <dgm:pt modelId="{409E3C74-EB3F-4B92-BBAB-3246FCB1FE7F}" type="pres">
      <dgm:prSet presAssocID="{6488AB71-D0B8-45BB-AD91-75665B078236}" presName="text_6" presStyleLbl="node1" presStyleIdx="5" presStyleCnt="6" custScaleX="98725" custScaleY="121189" custLinFactNeighborX="606" custLinFactNeighborY="-18670">
        <dgm:presLayoutVars>
          <dgm:bulletEnabled val="1"/>
        </dgm:presLayoutVars>
      </dgm:prSet>
      <dgm:spPr/>
      <dgm:t>
        <a:bodyPr/>
        <a:lstStyle/>
        <a:p>
          <a:endParaRPr lang="ru-RU"/>
        </a:p>
      </dgm:t>
    </dgm:pt>
    <dgm:pt modelId="{92A58051-EA48-49D7-A659-1D8CB33871CC}" type="pres">
      <dgm:prSet presAssocID="{6488AB71-D0B8-45BB-AD91-75665B078236}" presName="accent_6" presStyleCnt="0"/>
      <dgm:spPr/>
    </dgm:pt>
    <dgm:pt modelId="{93B28A31-005E-4897-ABC0-329DDA41138C}" type="pres">
      <dgm:prSet presAssocID="{6488AB71-D0B8-45BB-AD91-75665B078236}" presName="accentRepeatNode" presStyleLbl="solidFgAcc1" presStyleIdx="5" presStyleCnt="6" custLinFactNeighborX="18533" custLinFactNeighborY="-21409"/>
      <dgm:spPr>
        <a:solidFill>
          <a:srgbClr val="193888"/>
        </a:solidFill>
        <a:ln>
          <a:solidFill>
            <a:srgbClr val="193888"/>
          </a:solidFill>
        </a:ln>
      </dgm:spPr>
      <dgm:t>
        <a:bodyPr/>
        <a:lstStyle/>
        <a:p>
          <a:endParaRPr lang="ru-RU"/>
        </a:p>
      </dgm:t>
    </dgm:pt>
  </dgm:ptLst>
  <dgm:cxnLst>
    <dgm:cxn modelId="{EE69054E-BB88-4807-8E0E-A2C31C5C60CA}" srcId="{720D1121-D76D-4F22-A7DB-8799E337EFCF}" destId="{0EE7B428-5F7B-4AE6-9FAB-FCD15CA5DA97}" srcOrd="4" destOrd="0" parTransId="{036EA8C4-5DA9-47B9-8FCD-B3D76C781123}" sibTransId="{4B5045AD-6D01-410B-9056-8D26D00C5F74}"/>
    <dgm:cxn modelId="{E86A6402-3A37-406B-8C78-BF21683ED1B1}" type="presOf" srcId="{E96793A8-3551-44C4-B49C-ED3326D1BEAE}" destId="{D25EC022-9A66-4BA1-8393-9EE4975936E1}" srcOrd="0" destOrd="0" presId="urn:microsoft.com/office/officeart/2008/layout/VerticalCurvedList"/>
    <dgm:cxn modelId="{2348CD13-1E6D-4C26-B6CD-BE01287EAB5B}" type="presOf" srcId="{1F356220-D0AD-415A-9D26-9B26200F2BF9}" destId="{89C4F005-9FA3-4828-BE25-C3F2FBDFAB65}" srcOrd="0" destOrd="0" presId="urn:microsoft.com/office/officeart/2008/layout/VerticalCurvedList"/>
    <dgm:cxn modelId="{6FF41A39-4BB5-4812-A31E-15708C12B396}" type="presOf" srcId="{720D1121-D76D-4F22-A7DB-8799E337EFCF}" destId="{ED109AC2-0496-45A8-AB9E-B7D14A68F791}" srcOrd="0" destOrd="0" presId="urn:microsoft.com/office/officeart/2008/layout/VerticalCurvedList"/>
    <dgm:cxn modelId="{73251D45-3C2A-459E-96D1-190977C50AA6}" type="presOf" srcId="{6488AB71-D0B8-45BB-AD91-75665B078236}" destId="{409E3C74-EB3F-4B92-BBAB-3246FCB1FE7F}" srcOrd="0" destOrd="0" presId="urn:microsoft.com/office/officeart/2008/layout/VerticalCurvedList"/>
    <dgm:cxn modelId="{1804FEE7-A4EA-4F77-8524-AC4D9952E4AB}" type="presOf" srcId="{0EE7B428-5F7B-4AE6-9FAB-FCD15CA5DA97}" destId="{4843CF7F-BA66-41AA-80A7-1D185A2E9CAE}" srcOrd="0" destOrd="0" presId="urn:microsoft.com/office/officeart/2008/layout/VerticalCurvedList"/>
    <dgm:cxn modelId="{1DFBFD8D-5BDC-4BFD-AF8A-CC880C0F25EC}" srcId="{720D1121-D76D-4F22-A7DB-8799E337EFCF}" destId="{E96793A8-3551-44C4-B49C-ED3326D1BEAE}" srcOrd="3" destOrd="0" parTransId="{A5603F02-3245-4936-A509-99E2BC698A81}" sibTransId="{13285608-7A30-447E-9B2A-A47FF425ABB9}"/>
    <dgm:cxn modelId="{5BCDC9CB-37FC-4F96-850D-5D93F976EAAC}" type="presOf" srcId="{B4B0094D-A780-4011-AD71-B865CF98013E}" destId="{5730D4BB-5E5C-496F-A52B-F6A229B81A64}" srcOrd="0" destOrd="0" presId="urn:microsoft.com/office/officeart/2008/layout/VerticalCurvedList"/>
    <dgm:cxn modelId="{1873F372-90B9-4F90-96DD-BEC973CCC23B}" type="presOf" srcId="{12B14D5B-D6F1-441E-8307-3B41DA3D55AE}" destId="{EB303950-F33C-4C27-8CF1-DB71B83600E4}" srcOrd="0" destOrd="0" presId="urn:microsoft.com/office/officeart/2008/layout/VerticalCurvedList"/>
    <dgm:cxn modelId="{7818FB6B-1F94-42E6-82F9-2FCA62129644}" srcId="{720D1121-D76D-4F22-A7DB-8799E337EFCF}" destId="{B4B0094D-A780-4011-AD71-B865CF98013E}" srcOrd="1" destOrd="0" parTransId="{D7697E99-A47E-429E-8445-3B2114074E73}" sibTransId="{5EFDE0EC-9A5C-4A7B-95E2-2FCDBE43333C}"/>
    <dgm:cxn modelId="{B9BA3741-4F19-499E-B50E-E35E6B00EE6A}" srcId="{720D1121-D76D-4F22-A7DB-8799E337EFCF}" destId="{12B14D5B-D6F1-441E-8307-3B41DA3D55AE}" srcOrd="2" destOrd="0" parTransId="{58A05720-7C97-45D7-AE46-DE39041606ED}" sibTransId="{49C29A63-6D7D-4D41-85B4-31999E94BA8C}"/>
    <dgm:cxn modelId="{044EF678-77ED-4EE1-BA7E-21E6A61AE210}" srcId="{720D1121-D76D-4F22-A7DB-8799E337EFCF}" destId="{1F356220-D0AD-415A-9D26-9B26200F2BF9}" srcOrd="0" destOrd="0" parTransId="{CA940FBD-8FC9-4627-B00E-9A83CB2022C1}" sibTransId="{8E6B9815-F784-4256-A7BD-C57513FC6580}"/>
    <dgm:cxn modelId="{7E759B1C-7890-4853-B850-5EA54ED6A76B}" srcId="{720D1121-D76D-4F22-A7DB-8799E337EFCF}" destId="{6488AB71-D0B8-45BB-AD91-75665B078236}" srcOrd="5" destOrd="0" parTransId="{84F3FA9F-45F6-40E2-BABA-FDD4D186E504}" sibTransId="{C91392F6-72A2-4B3E-A8EE-B7946A95C634}"/>
    <dgm:cxn modelId="{B35E118F-BFD1-4412-9E10-07F6FA5A42CC}" type="presOf" srcId="{8E6B9815-F784-4256-A7BD-C57513FC6580}" destId="{EA6A43CA-78DE-4135-B502-2BCAEECF22AB}" srcOrd="0" destOrd="0" presId="urn:microsoft.com/office/officeart/2008/layout/VerticalCurvedList"/>
    <dgm:cxn modelId="{ABEDF2B2-DCF6-4E54-A480-1500D61C6F1B}" type="presParOf" srcId="{ED109AC2-0496-45A8-AB9E-B7D14A68F791}" destId="{2EB96492-5A33-4D74-BB2D-2C7A140A666E}" srcOrd="0" destOrd="0" presId="urn:microsoft.com/office/officeart/2008/layout/VerticalCurvedList"/>
    <dgm:cxn modelId="{274E0002-18CA-4F68-8133-DD4170B004D7}" type="presParOf" srcId="{2EB96492-5A33-4D74-BB2D-2C7A140A666E}" destId="{CD6889C3-E109-4DB9-902A-67388EFB6439}" srcOrd="0" destOrd="0" presId="urn:microsoft.com/office/officeart/2008/layout/VerticalCurvedList"/>
    <dgm:cxn modelId="{2DDE868C-49CB-4AEE-9177-DCE4FA6ED21F}" type="presParOf" srcId="{CD6889C3-E109-4DB9-902A-67388EFB6439}" destId="{ABBC06EA-0B79-4909-AC2A-B3081D927AF1}" srcOrd="0" destOrd="0" presId="urn:microsoft.com/office/officeart/2008/layout/VerticalCurvedList"/>
    <dgm:cxn modelId="{2D6AD1C4-4378-49DF-8075-00E3B095E099}" type="presParOf" srcId="{CD6889C3-E109-4DB9-902A-67388EFB6439}" destId="{EA6A43CA-78DE-4135-B502-2BCAEECF22AB}" srcOrd="1" destOrd="0" presId="urn:microsoft.com/office/officeart/2008/layout/VerticalCurvedList"/>
    <dgm:cxn modelId="{FE2394E4-2D5F-4509-9F65-E129A27736BF}" type="presParOf" srcId="{CD6889C3-E109-4DB9-902A-67388EFB6439}" destId="{82439484-E5E8-4121-81F3-8C9B2E3DD2D8}" srcOrd="2" destOrd="0" presId="urn:microsoft.com/office/officeart/2008/layout/VerticalCurvedList"/>
    <dgm:cxn modelId="{394FE2DF-1E40-4958-9761-1FC7734C6DF2}" type="presParOf" srcId="{CD6889C3-E109-4DB9-902A-67388EFB6439}" destId="{820B1297-FDFE-4960-A67B-515D533FCF59}" srcOrd="3" destOrd="0" presId="urn:microsoft.com/office/officeart/2008/layout/VerticalCurvedList"/>
    <dgm:cxn modelId="{931A47BE-366E-4270-B738-23D7AAAA838E}" type="presParOf" srcId="{2EB96492-5A33-4D74-BB2D-2C7A140A666E}" destId="{89C4F005-9FA3-4828-BE25-C3F2FBDFAB65}" srcOrd="1" destOrd="0" presId="urn:microsoft.com/office/officeart/2008/layout/VerticalCurvedList"/>
    <dgm:cxn modelId="{96AF60F0-1114-42BB-86AB-298A72F36947}" type="presParOf" srcId="{2EB96492-5A33-4D74-BB2D-2C7A140A666E}" destId="{D3D9FA1B-3ABE-45B0-9BFF-CC82C6F9D541}" srcOrd="2" destOrd="0" presId="urn:microsoft.com/office/officeart/2008/layout/VerticalCurvedList"/>
    <dgm:cxn modelId="{FF0AE584-121B-40F9-897D-632493431261}" type="presParOf" srcId="{D3D9FA1B-3ABE-45B0-9BFF-CC82C6F9D541}" destId="{98B98B31-35E8-4586-8E89-C90027E53176}" srcOrd="0" destOrd="0" presId="urn:microsoft.com/office/officeart/2008/layout/VerticalCurvedList"/>
    <dgm:cxn modelId="{EA852D62-F988-4044-99BD-2BD34DB3EAAB}" type="presParOf" srcId="{2EB96492-5A33-4D74-BB2D-2C7A140A666E}" destId="{5730D4BB-5E5C-496F-A52B-F6A229B81A64}" srcOrd="3" destOrd="0" presId="urn:microsoft.com/office/officeart/2008/layout/VerticalCurvedList"/>
    <dgm:cxn modelId="{E5D207C3-9D37-46CA-BFC3-BCE187793357}" type="presParOf" srcId="{2EB96492-5A33-4D74-BB2D-2C7A140A666E}" destId="{7793D198-1708-452C-98A1-F8EBC757AD21}" srcOrd="4" destOrd="0" presId="urn:microsoft.com/office/officeart/2008/layout/VerticalCurvedList"/>
    <dgm:cxn modelId="{281C1F1B-9210-4689-8828-CA774B39BE88}" type="presParOf" srcId="{7793D198-1708-452C-98A1-F8EBC757AD21}" destId="{09073331-1181-4184-A3AA-256B33C840F8}" srcOrd="0" destOrd="0" presId="urn:microsoft.com/office/officeart/2008/layout/VerticalCurvedList"/>
    <dgm:cxn modelId="{C4926981-5682-4E72-9C60-59CD0F232E57}" type="presParOf" srcId="{2EB96492-5A33-4D74-BB2D-2C7A140A666E}" destId="{EB303950-F33C-4C27-8CF1-DB71B83600E4}" srcOrd="5" destOrd="0" presId="urn:microsoft.com/office/officeart/2008/layout/VerticalCurvedList"/>
    <dgm:cxn modelId="{80A5D425-B0E9-4EF4-A275-F535929F5606}" type="presParOf" srcId="{2EB96492-5A33-4D74-BB2D-2C7A140A666E}" destId="{F6299920-A786-474D-9BA7-29A1A92BB089}" srcOrd="6" destOrd="0" presId="urn:microsoft.com/office/officeart/2008/layout/VerticalCurvedList"/>
    <dgm:cxn modelId="{509DA746-02D5-4133-963C-185B26863F32}" type="presParOf" srcId="{F6299920-A786-474D-9BA7-29A1A92BB089}" destId="{9536B6F6-9A20-47F3-BBF2-3B59EE96D620}" srcOrd="0" destOrd="0" presId="urn:microsoft.com/office/officeart/2008/layout/VerticalCurvedList"/>
    <dgm:cxn modelId="{DE30F57A-D80A-45A0-9D6E-78018E4831F8}" type="presParOf" srcId="{2EB96492-5A33-4D74-BB2D-2C7A140A666E}" destId="{D25EC022-9A66-4BA1-8393-9EE4975936E1}" srcOrd="7" destOrd="0" presId="urn:microsoft.com/office/officeart/2008/layout/VerticalCurvedList"/>
    <dgm:cxn modelId="{783159D4-FDE4-415F-A408-3313E75EC3DD}" type="presParOf" srcId="{2EB96492-5A33-4D74-BB2D-2C7A140A666E}" destId="{81AA873C-FB24-4F02-A449-4BB98FBA6CBE}" srcOrd="8" destOrd="0" presId="urn:microsoft.com/office/officeart/2008/layout/VerticalCurvedList"/>
    <dgm:cxn modelId="{B19592F6-1A2F-4564-A4A1-8074DE267039}" type="presParOf" srcId="{81AA873C-FB24-4F02-A449-4BB98FBA6CBE}" destId="{AD76BD5F-DEA7-495B-B53D-FF47B3B8CD67}" srcOrd="0" destOrd="0" presId="urn:microsoft.com/office/officeart/2008/layout/VerticalCurvedList"/>
    <dgm:cxn modelId="{C8D125BD-D729-4420-8322-0B52DD3861F9}" type="presParOf" srcId="{2EB96492-5A33-4D74-BB2D-2C7A140A666E}" destId="{4843CF7F-BA66-41AA-80A7-1D185A2E9CAE}" srcOrd="9" destOrd="0" presId="urn:microsoft.com/office/officeart/2008/layout/VerticalCurvedList"/>
    <dgm:cxn modelId="{AA51737E-76BE-4C65-9127-0A370C6A8D55}" type="presParOf" srcId="{2EB96492-5A33-4D74-BB2D-2C7A140A666E}" destId="{F1C10AAF-463A-4331-A9FA-F644A5B25B52}" srcOrd="10" destOrd="0" presId="urn:microsoft.com/office/officeart/2008/layout/VerticalCurvedList"/>
    <dgm:cxn modelId="{B6CD8879-626D-48B3-8864-44F7E6CBC64B}" type="presParOf" srcId="{F1C10AAF-463A-4331-A9FA-F644A5B25B52}" destId="{7E904F74-150A-4C1E-8E52-637C6597A7A5}" srcOrd="0" destOrd="0" presId="urn:microsoft.com/office/officeart/2008/layout/VerticalCurvedList"/>
    <dgm:cxn modelId="{AF72C5FC-0BDF-4FCE-9281-FA972AA9C11A}" type="presParOf" srcId="{2EB96492-5A33-4D74-BB2D-2C7A140A666E}" destId="{409E3C74-EB3F-4B92-BBAB-3246FCB1FE7F}" srcOrd="11" destOrd="0" presId="urn:microsoft.com/office/officeart/2008/layout/VerticalCurvedList"/>
    <dgm:cxn modelId="{7AA6D22A-C101-4A84-9B8A-DA1757CD773F}" type="presParOf" srcId="{2EB96492-5A33-4D74-BB2D-2C7A140A666E}" destId="{92A58051-EA48-49D7-A659-1D8CB33871CC}" srcOrd="12" destOrd="0" presId="urn:microsoft.com/office/officeart/2008/layout/VerticalCurvedList"/>
    <dgm:cxn modelId="{8DE66B48-3333-41D2-B6D5-0DE1C82ED0D4}" type="presParOf" srcId="{92A58051-EA48-49D7-A659-1D8CB33871CC}" destId="{93B28A31-005E-4897-ABC0-329DDA41138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C99C87-E19F-4886-81B0-174F6CBD32A1}" type="doc">
      <dgm:prSet loTypeId="urn:microsoft.com/office/officeart/2005/8/layout/vList3" loCatId="list" qsTypeId="urn:microsoft.com/office/officeart/2005/8/quickstyle/simple1" qsCatId="simple" csTypeId="urn:microsoft.com/office/officeart/2005/8/colors/accent1_2" csCatId="accent1" phldr="1"/>
      <dgm:spPr/>
    </dgm:pt>
    <dgm:pt modelId="{98E190FE-0DE4-426B-963E-BB55A8781E15}">
      <dgm:prSet phldrT="[Текст]" custT="1"/>
      <dgm:spPr>
        <a:solidFill>
          <a:schemeClr val="bg1">
            <a:lumMod val="85000"/>
          </a:schemeClr>
        </a:solidFill>
        <a:ln>
          <a:solidFill>
            <a:schemeClr val="tx2"/>
          </a:solidFill>
        </a:ln>
      </dgm:spPr>
      <dgm:t>
        <a:bodyPr/>
        <a:lstStyle/>
        <a:p>
          <a:r>
            <a:rPr lang="uk-UA" sz="1700" dirty="0" smtClean="0">
              <a:solidFill>
                <a:srgbClr val="193888"/>
              </a:solidFill>
              <a:latin typeface="+mn-lt"/>
            </a:rPr>
            <a:t>Посадові особи органів Товариства (наглядова рада, правління)</a:t>
          </a:r>
          <a:endParaRPr lang="ru-RU" sz="1700" dirty="0">
            <a:solidFill>
              <a:srgbClr val="193888"/>
            </a:solidFill>
            <a:latin typeface="+mn-lt"/>
          </a:endParaRPr>
        </a:p>
      </dgm:t>
    </dgm:pt>
    <dgm:pt modelId="{4EFC60EC-DB06-4AD7-99A7-F348201882F9}" type="parTrans" cxnId="{D26283F9-104C-4437-BE94-64CC07B0470E}">
      <dgm:prSet/>
      <dgm:spPr/>
      <dgm:t>
        <a:bodyPr/>
        <a:lstStyle/>
        <a:p>
          <a:endParaRPr lang="ru-RU"/>
        </a:p>
      </dgm:t>
    </dgm:pt>
    <dgm:pt modelId="{8FEA2F42-5535-42C2-844E-50EA26B0A73A}" type="sibTrans" cxnId="{D26283F9-104C-4437-BE94-64CC07B0470E}">
      <dgm:prSet/>
      <dgm:spPr/>
      <dgm:t>
        <a:bodyPr/>
        <a:lstStyle/>
        <a:p>
          <a:endParaRPr lang="ru-RU"/>
        </a:p>
      </dgm:t>
    </dgm:pt>
    <dgm:pt modelId="{77FEDAE9-8286-4E43-9618-50338CB5539D}">
      <dgm:prSet phldrT="[Текст]" custT="1"/>
      <dgm:spPr>
        <a:solidFill>
          <a:schemeClr val="bg1">
            <a:lumMod val="85000"/>
          </a:schemeClr>
        </a:solidFill>
        <a:ln>
          <a:solidFill>
            <a:schemeClr val="tx2"/>
          </a:solidFill>
        </a:ln>
      </dgm:spPr>
      <dgm:t>
        <a:bodyPr/>
        <a:lstStyle/>
        <a:p>
          <a:r>
            <a:rPr lang="uk-UA" sz="1700" dirty="0" smtClean="0">
              <a:solidFill>
                <a:srgbClr val="193888"/>
              </a:solidFill>
            </a:rPr>
            <a:t>Інші посадові</a:t>
          </a:r>
          <a:r>
            <a:rPr lang="uk-UA" sz="1700" baseline="0" dirty="0" smtClean="0">
              <a:solidFill>
                <a:srgbClr val="193888"/>
              </a:solidFill>
            </a:rPr>
            <a:t> особи Товариства </a:t>
          </a:r>
          <a:endParaRPr lang="ru-RU" sz="1700" dirty="0">
            <a:solidFill>
              <a:srgbClr val="193888"/>
            </a:solidFill>
          </a:endParaRPr>
        </a:p>
      </dgm:t>
    </dgm:pt>
    <dgm:pt modelId="{0638F32F-8B8D-4375-923C-71025B9097A1}" type="parTrans" cxnId="{15509C3A-42F1-446B-B4C0-85533F8BC220}">
      <dgm:prSet/>
      <dgm:spPr/>
      <dgm:t>
        <a:bodyPr/>
        <a:lstStyle/>
        <a:p>
          <a:endParaRPr lang="ru-RU"/>
        </a:p>
      </dgm:t>
    </dgm:pt>
    <dgm:pt modelId="{FC59DD14-FA93-4D3B-BC46-8EF902AA741A}" type="sibTrans" cxnId="{15509C3A-42F1-446B-B4C0-85533F8BC220}">
      <dgm:prSet/>
      <dgm:spPr/>
      <dgm:t>
        <a:bodyPr/>
        <a:lstStyle/>
        <a:p>
          <a:endParaRPr lang="ru-RU"/>
        </a:p>
      </dgm:t>
    </dgm:pt>
    <dgm:pt modelId="{F14CB04F-7F51-4839-ADA4-D4CBF017458A}" type="pres">
      <dgm:prSet presAssocID="{7EC99C87-E19F-4886-81B0-174F6CBD32A1}" presName="linearFlow" presStyleCnt="0">
        <dgm:presLayoutVars>
          <dgm:dir/>
          <dgm:resizeHandles val="exact"/>
        </dgm:presLayoutVars>
      </dgm:prSet>
      <dgm:spPr/>
    </dgm:pt>
    <dgm:pt modelId="{D9850383-34CF-43F4-B326-BFBA8A011DAA}" type="pres">
      <dgm:prSet presAssocID="{98E190FE-0DE4-426B-963E-BB55A8781E15}" presName="composite" presStyleCnt="0"/>
      <dgm:spPr/>
    </dgm:pt>
    <dgm:pt modelId="{40B472AB-A213-4A26-A264-6AC16F02917A}" type="pres">
      <dgm:prSet presAssocID="{98E190FE-0DE4-426B-963E-BB55A8781E15}" presName="imgShp" presStyleLbl="fgImgPlace1" presStyleIdx="0" presStyleCnt="2"/>
      <dgm:spPr>
        <a:solidFill>
          <a:srgbClr val="193888"/>
        </a:solidFill>
        <a:ln>
          <a:solidFill>
            <a:srgbClr val="193888"/>
          </a:solidFill>
        </a:ln>
      </dgm:spPr>
    </dgm:pt>
    <dgm:pt modelId="{B9621740-6051-423E-9260-78BFB93F720A}" type="pres">
      <dgm:prSet presAssocID="{98E190FE-0DE4-426B-963E-BB55A8781E15}" presName="txShp" presStyleLbl="node1" presStyleIdx="0" presStyleCnt="2">
        <dgm:presLayoutVars>
          <dgm:bulletEnabled val="1"/>
        </dgm:presLayoutVars>
      </dgm:prSet>
      <dgm:spPr/>
      <dgm:t>
        <a:bodyPr/>
        <a:lstStyle/>
        <a:p>
          <a:endParaRPr lang="ru-RU"/>
        </a:p>
      </dgm:t>
    </dgm:pt>
    <dgm:pt modelId="{86E5FBEA-FE52-4407-9F11-A095B9AE9CB2}" type="pres">
      <dgm:prSet presAssocID="{8FEA2F42-5535-42C2-844E-50EA26B0A73A}" presName="spacing" presStyleCnt="0"/>
      <dgm:spPr/>
    </dgm:pt>
    <dgm:pt modelId="{D89500DA-CCD4-4001-83AC-C85ADC1E8DA8}" type="pres">
      <dgm:prSet presAssocID="{77FEDAE9-8286-4E43-9618-50338CB5539D}" presName="composite" presStyleCnt="0"/>
      <dgm:spPr/>
    </dgm:pt>
    <dgm:pt modelId="{B206CFEC-EEA8-481D-A74F-CD60FA586804}" type="pres">
      <dgm:prSet presAssocID="{77FEDAE9-8286-4E43-9618-50338CB5539D}" presName="imgShp" presStyleLbl="fgImgPlace1" presStyleIdx="1" presStyleCnt="2"/>
      <dgm:spPr>
        <a:solidFill>
          <a:srgbClr val="193888"/>
        </a:solidFill>
        <a:ln>
          <a:solidFill>
            <a:srgbClr val="193888"/>
          </a:solidFill>
        </a:ln>
      </dgm:spPr>
    </dgm:pt>
    <dgm:pt modelId="{57F3ABA8-48B0-46B3-ACA3-E35C8BF09716}" type="pres">
      <dgm:prSet presAssocID="{77FEDAE9-8286-4E43-9618-50338CB5539D}" presName="txShp" presStyleLbl="node1" presStyleIdx="1" presStyleCnt="2" custScaleX="99318" custScaleY="112188">
        <dgm:presLayoutVars>
          <dgm:bulletEnabled val="1"/>
        </dgm:presLayoutVars>
      </dgm:prSet>
      <dgm:spPr/>
      <dgm:t>
        <a:bodyPr/>
        <a:lstStyle/>
        <a:p>
          <a:endParaRPr lang="ru-RU"/>
        </a:p>
      </dgm:t>
    </dgm:pt>
  </dgm:ptLst>
  <dgm:cxnLst>
    <dgm:cxn modelId="{D26283F9-104C-4437-BE94-64CC07B0470E}" srcId="{7EC99C87-E19F-4886-81B0-174F6CBD32A1}" destId="{98E190FE-0DE4-426B-963E-BB55A8781E15}" srcOrd="0" destOrd="0" parTransId="{4EFC60EC-DB06-4AD7-99A7-F348201882F9}" sibTransId="{8FEA2F42-5535-42C2-844E-50EA26B0A73A}"/>
    <dgm:cxn modelId="{EF9C59BB-857A-44AA-8E11-5B5EDB69CC61}" type="presOf" srcId="{7EC99C87-E19F-4886-81B0-174F6CBD32A1}" destId="{F14CB04F-7F51-4839-ADA4-D4CBF017458A}" srcOrd="0" destOrd="0" presId="urn:microsoft.com/office/officeart/2005/8/layout/vList3"/>
    <dgm:cxn modelId="{EBB8825E-6F7D-4562-802D-BFF1DA0278EF}" type="presOf" srcId="{77FEDAE9-8286-4E43-9618-50338CB5539D}" destId="{57F3ABA8-48B0-46B3-ACA3-E35C8BF09716}" srcOrd="0" destOrd="0" presId="urn:microsoft.com/office/officeart/2005/8/layout/vList3"/>
    <dgm:cxn modelId="{15509C3A-42F1-446B-B4C0-85533F8BC220}" srcId="{7EC99C87-E19F-4886-81B0-174F6CBD32A1}" destId="{77FEDAE9-8286-4E43-9618-50338CB5539D}" srcOrd="1" destOrd="0" parTransId="{0638F32F-8B8D-4375-923C-71025B9097A1}" sibTransId="{FC59DD14-FA93-4D3B-BC46-8EF902AA741A}"/>
    <dgm:cxn modelId="{45BC9B8A-A9A1-4D4A-9684-359B9897E946}" type="presOf" srcId="{98E190FE-0DE4-426B-963E-BB55A8781E15}" destId="{B9621740-6051-423E-9260-78BFB93F720A}" srcOrd="0" destOrd="0" presId="urn:microsoft.com/office/officeart/2005/8/layout/vList3"/>
    <dgm:cxn modelId="{A53D9D5D-E6AD-4E00-A0A8-951CA799D424}" type="presParOf" srcId="{F14CB04F-7F51-4839-ADA4-D4CBF017458A}" destId="{D9850383-34CF-43F4-B326-BFBA8A011DAA}" srcOrd="0" destOrd="0" presId="urn:microsoft.com/office/officeart/2005/8/layout/vList3"/>
    <dgm:cxn modelId="{D5D1F124-1566-49DE-ADBE-752DAB5883E5}" type="presParOf" srcId="{D9850383-34CF-43F4-B326-BFBA8A011DAA}" destId="{40B472AB-A213-4A26-A264-6AC16F02917A}" srcOrd="0" destOrd="0" presId="urn:microsoft.com/office/officeart/2005/8/layout/vList3"/>
    <dgm:cxn modelId="{DE2AF5B4-5643-4514-9B11-320DDBC94F5D}" type="presParOf" srcId="{D9850383-34CF-43F4-B326-BFBA8A011DAA}" destId="{B9621740-6051-423E-9260-78BFB93F720A}" srcOrd="1" destOrd="0" presId="urn:microsoft.com/office/officeart/2005/8/layout/vList3"/>
    <dgm:cxn modelId="{8C3DBC20-CE63-4AA2-98A9-F7D6038E7C36}" type="presParOf" srcId="{F14CB04F-7F51-4839-ADA4-D4CBF017458A}" destId="{86E5FBEA-FE52-4407-9F11-A095B9AE9CB2}" srcOrd="1" destOrd="0" presId="urn:microsoft.com/office/officeart/2005/8/layout/vList3"/>
    <dgm:cxn modelId="{54FEE323-0696-4E5E-9B60-D6059F65B012}" type="presParOf" srcId="{F14CB04F-7F51-4839-ADA4-D4CBF017458A}" destId="{D89500DA-CCD4-4001-83AC-C85ADC1E8DA8}" srcOrd="2" destOrd="0" presId="urn:microsoft.com/office/officeart/2005/8/layout/vList3"/>
    <dgm:cxn modelId="{F70D876A-1C8C-470F-A56B-FB48CD1B35F2}" type="presParOf" srcId="{D89500DA-CCD4-4001-83AC-C85ADC1E8DA8}" destId="{B206CFEC-EEA8-481D-A74F-CD60FA586804}" srcOrd="0" destOrd="0" presId="urn:microsoft.com/office/officeart/2005/8/layout/vList3"/>
    <dgm:cxn modelId="{C02762B7-1D41-401B-9564-E0244D4CE54A}" type="presParOf" srcId="{D89500DA-CCD4-4001-83AC-C85ADC1E8DA8}" destId="{57F3ABA8-48B0-46B3-ACA3-E35C8BF0971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C99C87-E19F-4886-81B0-174F6CBD32A1}" type="doc">
      <dgm:prSet loTypeId="urn:microsoft.com/office/officeart/2005/8/layout/vList3" loCatId="list" qsTypeId="urn:microsoft.com/office/officeart/2005/8/quickstyle/simple1" qsCatId="simple" csTypeId="urn:microsoft.com/office/officeart/2005/8/colors/accent1_2" csCatId="accent1" phldr="1"/>
      <dgm:spPr/>
    </dgm:pt>
    <dgm:pt modelId="{77FEDAE9-8286-4E43-9618-50338CB5539D}">
      <dgm:prSet phldrT="[Текст]" custT="1"/>
      <dgm:spPr>
        <a:solidFill>
          <a:schemeClr val="bg1">
            <a:lumMod val="85000"/>
          </a:schemeClr>
        </a:solidFill>
        <a:ln>
          <a:solidFill>
            <a:schemeClr val="tx2"/>
          </a:solidFill>
        </a:ln>
      </dgm:spPr>
      <dgm:t>
        <a:bodyPr/>
        <a:lstStyle/>
        <a:p>
          <a:r>
            <a:rPr lang="uk-UA" sz="1700" dirty="0" smtClean="0">
              <a:solidFill>
                <a:srgbClr val="193888"/>
              </a:solidFill>
            </a:rPr>
            <a:t>Працівники Товариства</a:t>
          </a:r>
          <a:endParaRPr lang="ru-RU" sz="1700" dirty="0">
            <a:solidFill>
              <a:srgbClr val="193888"/>
            </a:solidFill>
          </a:endParaRPr>
        </a:p>
      </dgm:t>
    </dgm:pt>
    <dgm:pt modelId="{0638F32F-8B8D-4375-923C-71025B9097A1}" type="parTrans" cxnId="{15509C3A-42F1-446B-B4C0-85533F8BC220}">
      <dgm:prSet/>
      <dgm:spPr/>
      <dgm:t>
        <a:bodyPr/>
        <a:lstStyle/>
        <a:p>
          <a:endParaRPr lang="ru-RU"/>
        </a:p>
      </dgm:t>
    </dgm:pt>
    <dgm:pt modelId="{FC59DD14-FA93-4D3B-BC46-8EF902AA741A}" type="sibTrans" cxnId="{15509C3A-42F1-446B-B4C0-85533F8BC220}">
      <dgm:prSet/>
      <dgm:spPr/>
      <dgm:t>
        <a:bodyPr/>
        <a:lstStyle/>
        <a:p>
          <a:endParaRPr lang="ru-RU"/>
        </a:p>
      </dgm:t>
    </dgm:pt>
    <dgm:pt modelId="{09DEA5C5-37A3-4235-A262-59C82C83F703}">
      <dgm:prSet phldrT="[Текст]" custT="1"/>
      <dgm:spPr>
        <a:solidFill>
          <a:schemeClr val="bg1">
            <a:lumMod val="85000"/>
          </a:schemeClr>
        </a:solidFill>
        <a:ln>
          <a:solidFill>
            <a:srgbClr val="193888"/>
          </a:solidFill>
        </a:ln>
      </dgm:spPr>
      <dgm:t>
        <a:bodyPr/>
        <a:lstStyle/>
        <a:p>
          <a:r>
            <a:rPr lang="uk-UA" sz="1700" dirty="0" smtClean="0">
              <a:solidFill>
                <a:srgbClr val="193888"/>
              </a:solidFill>
            </a:rPr>
            <a:t>Особи, що діють від імені або в інтересах Товариства</a:t>
          </a:r>
          <a:endParaRPr lang="ru-RU" sz="1700" dirty="0">
            <a:solidFill>
              <a:srgbClr val="193888"/>
            </a:solidFill>
          </a:endParaRPr>
        </a:p>
      </dgm:t>
    </dgm:pt>
    <dgm:pt modelId="{22D97F27-2730-4CAF-9B67-7DC54F23368E}" type="parTrans" cxnId="{5E78C1AD-5ABE-421E-9ECC-6874666877BC}">
      <dgm:prSet/>
      <dgm:spPr/>
      <dgm:t>
        <a:bodyPr/>
        <a:lstStyle/>
        <a:p>
          <a:endParaRPr lang="ru-RU"/>
        </a:p>
      </dgm:t>
    </dgm:pt>
    <dgm:pt modelId="{44DD0CF4-02B2-4FD6-A23A-AC500A0D0F62}" type="sibTrans" cxnId="{5E78C1AD-5ABE-421E-9ECC-6874666877BC}">
      <dgm:prSet/>
      <dgm:spPr/>
      <dgm:t>
        <a:bodyPr/>
        <a:lstStyle/>
        <a:p>
          <a:endParaRPr lang="ru-RU"/>
        </a:p>
      </dgm:t>
    </dgm:pt>
    <dgm:pt modelId="{F14CB04F-7F51-4839-ADA4-D4CBF017458A}" type="pres">
      <dgm:prSet presAssocID="{7EC99C87-E19F-4886-81B0-174F6CBD32A1}" presName="linearFlow" presStyleCnt="0">
        <dgm:presLayoutVars>
          <dgm:dir/>
          <dgm:resizeHandles val="exact"/>
        </dgm:presLayoutVars>
      </dgm:prSet>
      <dgm:spPr/>
    </dgm:pt>
    <dgm:pt modelId="{D89500DA-CCD4-4001-83AC-C85ADC1E8DA8}" type="pres">
      <dgm:prSet presAssocID="{77FEDAE9-8286-4E43-9618-50338CB5539D}" presName="composite" presStyleCnt="0"/>
      <dgm:spPr/>
    </dgm:pt>
    <dgm:pt modelId="{B206CFEC-EEA8-481D-A74F-CD60FA586804}" type="pres">
      <dgm:prSet presAssocID="{77FEDAE9-8286-4E43-9618-50338CB5539D}" presName="imgShp" presStyleLbl="fgImgPlace1" presStyleIdx="0" presStyleCnt="2" custScaleX="101538" custScaleY="98333"/>
      <dgm:spPr>
        <a:solidFill>
          <a:srgbClr val="193888"/>
        </a:solidFill>
        <a:ln>
          <a:solidFill>
            <a:srgbClr val="193888"/>
          </a:solidFill>
        </a:ln>
      </dgm:spPr>
    </dgm:pt>
    <dgm:pt modelId="{57F3ABA8-48B0-46B3-ACA3-E35C8BF09716}" type="pres">
      <dgm:prSet presAssocID="{77FEDAE9-8286-4E43-9618-50338CB5539D}" presName="txShp" presStyleLbl="node1" presStyleIdx="0" presStyleCnt="2">
        <dgm:presLayoutVars>
          <dgm:bulletEnabled val="1"/>
        </dgm:presLayoutVars>
      </dgm:prSet>
      <dgm:spPr/>
      <dgm:t>
        <a:bodyPr/>
        <a:lstStyle/>
        <a:p>
          <a:endParaRPr lang="ru-RU"/>
        </a:p>
      </dgm:t>
    </dgm:pt>
    <dgm:pt modelId="{980E5573-4BFC-4501-9DF5-DA0D7B12A14A}" type="pres">
      <dgm:prSet presAssocID="{FC59DD14-FA93-4D3B-BC46-8EF902AA741A}" presName="spacing" presStyleCnt="0"/>
      <dgm:spPr/>
    </dgm:pt>
    <dgm:pt modelId="{25590EED-35DC-40B6-ADC6-226ADE75320D}" type="pres">
      <dgm:prSet presAssocID="{09DEA5C5-37A3-4235-A262-59C82C83F703}" presName="composite" presStyleCnt="0"/>
      <dgm:spPr/>
    </dgm:pt>
    <dgm:pt modelId="{ECA6C4DD-BC1C-4BB7-AB1A-20B272C32402}" type="pres">
      <dgm:prSet presAssocID="{09DEA5C5-37A3-4235-A262-59C82C83F703}" presName="imgShp" presStyleLbl="fgImgPlace1" presStyleIdx="1" presStyleCnt="2"/>
      <dgm:spPr>
        <a:solidFill>
          <a:srgbClr val="193888"/>
        </a:solidFill>
        <a:ln>
          <a:solidFill>
            <a:srgbClr val="193888"/>
          </a:solidFill>
        </a:ln>
      </dgm:spPr>
    </dgm:pt>
    <dgm:pt modelId="{2D18ADEF-837D-435C-8DB8-A6F27C24E1D2}" type="pres">
      <dgm:prSet presAssocID="{09DEA5C5-37A3-4235-A262-59C82C83F703}" presName="txShp" presStyleLbl="node1" presStyleIdx="1" presStyleCnt="2">
        <dgm:presLayoutVars>
          <dgm:bulletEnabled val="1"/>
        </dgm:presLayoutVars>
      </dgm:prSet>
      <dgm:spPr/>
      <dgm:t>
        <a:bodyPr/>
        <a:lstStyle/>
        <a:p>
          <a:endParaRPr lang="ru-RU"/>
        </a:p>
      </dgm:t>
    </dgm:pt>
  </dgm:ptLst>
  <dgm:cxnLst>
    <dgm:cxn modelId="{C992DDA8-C922-4CF9-943E-44F97A4A5054}" type="presOf" srcId="{77FEDAE9-8286-4E43-9618-50338CB5539D}" destId="{57F3ABA8-48B0-46B3-ACA3-E35C8BF09716}" srcOrd="0" destOrd="0" presId="urn:microsoft.com/office/officeart/2005/8/layout/vList3"/>
    <dgm:cxn modelId="{15509C3A-42F1-446B-B4C0-85533F8BC220}" srcId="{7EC99C87-E19F-4886-81B0-174F6CBD32A1}" destId="{77FEDAE9-8286-4E43-9618-50338CB5539D}" srcOrd="0" destOrd="0" parTransId="{0638F32F-8B8D-4375-923C-71025B9097A1}" sibTransId="{FC59DD14-FA93-4D3B-BC46-8EF902AA741A}"/>
    <dgm:cxn modelId="{809B7847-DA23-469B-96A2-927604D7F016}" type="presOf" srcId="{09DEA5C5-37A3-4235-A262-59C82C83F703}" destId="{2D18ADEF-837D-435C-8DB8-A6F27C24E1D2}" srcOrd="0" destOrd="0" presId="urn:microsoft.com/office/officeart/2005/8/layout/vList3"/>
    <dgm:cxn modelId="{00C08C9A-B3F0-4FDD-B3C3-B4E2083FF0F3}" type="presOf" srcId="{7EC99C87-E19F-4886-81B0-174F6CBD32A1}" destId="{F14CB04F-7F51-4839-ADA4-D4CBF017458A}" srcOrd="0" destOrd="0" presId="urn:microsoft.com/office/officeart/2005/8/layout/vList3"/>
    <dgm:cxn modelId="{5E78C1AD-5ABE-421E-9ECC-6874666877BC}" srcId="{7EC99C87-E19F-4886-81B0-174F6CBD32A1}" destId="{09DEA5C5-37A3-4235-A262-59C82C83F703}" srcOrd="1" destOrd="0" parTransId="{22D97F27-2730-4CAF-9B67-7DC54F23368E}" sibTransId="{44DD0CF4-02B2-4FD6-A23A-AC500A0D0F62}"/>
    <dgm:cxn modelId="{82325944-5CC6-4F45-87A0-8C25589BE6BC}" type="presParOf" srcId="{F14CB04F-7F51-4839-ADA4-D4CBF017458A}" destId="{D89500DA-CCD4-4001-83AC-C85ADC1E8DA8}" srcOrd="0" destOrd="0" presId="urn:microsoft.com/office/officeart/2005/8/layout/vList3"/>
    <dgm:cxn modelId="{5614F121-172A-4D54-9192-ADC84363FF88}" type="presParOf" srcId="{D89500DA-CCD4-4001-83AC-C85ADC1E8DA8}" destId="{B206CFEC-EEA8-481D-A74F-CD60FA586804}" srcOrd="0" destOrd="0" presId="urn:microsoft.com/office/officeart/2005/8/layout/vList3"/>
    <dgm:cxn modelId="{F0A5E9DD-B40D-472B-B6A5-6F0AC4053573}" type="presParOf" srcId="{D89500DA-CCD4-4001-83AC-C85ADC1E8DA8}" destId="{57F3ABA8-48B0-46B3-ACA3-E35C8BF09716}" srcOrd="1" destOrd="0" presId="urn:microsoft.com/office/officeart/2005/8/layout/vList3"/>
    <dgm:cxn modelId="{CCA71A0A-0E18-4938-9A45-E7A02142D018}" type="presParOf" srcId="{F14CB04F-7F51-4839-ADA4-D4CBF017458A}" destId="{980E5573-4BFC-4501-9DF5-DA0D7B12A14A}" srcOrd="1" destOrd="0" presId="urn:microsoft.com/office/officeart/2005/8/layout/vList3"/>
    <dgm:cxn modelId="{70C102A9-B503-4C99-9B6A-A9A44F0CEAD0}" type="presParOf" srcId="{F14CB04F-7F51-4839-ADA4-D4CBF017458A}" destId="{25590EED-35DC-40B6-ADC6-226ADE75320D}" srcOrd="2" destOrd="0" presId="urn:microsoft.com/office/officeart/2005/8/layout/vList3"/>
    <dgm:cxn modelId="{2B5177D1-54CA-454E-920B-0E4B06DEA221}" type="presParOf" srcId="{25590EED-35DC-40B6-ADC6-226ADE75320D}" destId="{ECA6C4DD-BC1C-4BB7-AB1A-20B272C32402}" srcOrd="0" destOrd="0" presId="urn:microsoft.com/office/officeart/2005/8/layout/vList3"/>
    <dgm:cxn modelId="{FB8DA943-ED1E-431B-9CCB-D672937D793D}" type="presParOf" srcId="{25590EED-35DC-40B6-ADC6-226ADE75320D}" destId="{2D18ADEF-837D-435C-8DB8-A6F27C24E1D2}"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0D1121-D76D-4F22-A7DB-8799E337EFCF}"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1F356220-D0AD-415A-9D26-9B26200F2BF9}">
      <dgm:prSet phldrT="[Текст]" custT="1"/>
      <dgm:spPr>
        <a:solidFill>
          <a:schemeClr val="bg1">
            <a:lumMod val="85000"/>
          </a:schemeClr>
        </a:solidFill>
        <a:ln>
          <a:solidFill>
            <a:schemeClr val="accent5">
              <a:lumMod val="75000"/>
            </a:schemeClr>
          </a:solidFill>
        </a:ln>
      </dgm:spPr>
      <dgm:t>
        <a:bodyPr/>
        <a:lstStyle/>
        <a:p>
          <a:r>
            <a:rPr lang="uk-UA" sz="1600" dirty="0" smtClean="0">
              <a:solidFill>
                <a:srgbClr val="002060"/>
              </a:solidFill>
            </a:rPr>
            <a:t>       Нульова толерантність і абсолютна неприпустимість будь-яких форм корупції, нетерпимість до корупції</a:t>
          </a:r>
          <a:endParaRPr lang="ru-RU" sz="1600" dirty="0">
            <a:solidFill>
              <a:srgbClr val="002060"/>
            </a:solidFill>
          </a:endParaRPr>
        </a:p>
      </dgm:t>
    </dgm:pt>
    <dgm:pt modelId="{CA940FBD-8FC9-4627-B00E-9A83CB2022C1}" type="parTrans" cxnId="{044EF678-77ED-4EE1-BA7E-21E6A61AE210}">
      <dgm:prSet/>
      <dgm:spPr/>
      <dgm:t>
        <a:bodyPr/>
        <a:lstStyle/>
        <a:p>
          <a:endParaRPr lang="ru-RU"/>
        </a:p>
      </dgm:t>
    </dgm:pt>
    <dgm:pt modelId="{8E6B9815-F784-4256-A7BD-C57513FC6580}" type="sibTrans" cxnId="{044EF678-77ED-4EE1-BA7E-21E6A61AE210}">
      <dgm:prSet/>
      <dgm:spPr/>
      <dgm:t>
        <a:bodyPr/>
        <a:lstStyle/>
        <a:p>
          <a:endParaRPr lang="ru-RU"/>
        </a:p>
      </dgm:t>
    </dgm:pt>
    <dgm:pt modelId="{B4B0094D-A780-4011-AD71-B865CF98013E}">
      <dgm:prSet phldrT="[Текст]" custT="1"/>
      <dgm:spPr>
        <a:solidFill>
          <a:schemeClr val="bg1">
            <a:lumMod val="85000"/>
          </a:schemeClr>
        </a:solidFill>
        <a:ln>
          <a:solidFill>
            <a:schemeClr val="accent5">
              <a:lumMod val="75000"/>
            </a:schemeClr>
          </a:solidFill>
        </a:ln>
      </dgm:spPr>
      <dgm:t>
        <a:bodyPr/>
        <a:lstStyle/>
        <a:p>
          <a:pPr lvl="0" algn="ctr" defTabSz="844550">
            <a:lnSpc>
              <a:spcPct val="90000"/>
            </a:lnSpc>
            <a:spcBef>
              <a:spcPct val="0"/>
            </a:spcBef>
            <a:spcAft>
              <a:spcPct val="35000"/>
            </a:spcAft>
          </a:pPr>
          <a:r>
            <a:rPr lang="uk-UA" sz="1600" dirty="0" smtClean="0">
              <a:solidFill>
                <a:srgbClr val="002060"/>
              </a:solidFill>
            </a:rPr>
            <a:t>Заборона пропонувати, обіцяти, надавати, одержувати, приймати неправомірну вигоду прямо </a:t>
          </a:r>
          <a:r>
            <a:rPr lang="uk-UA" sz="1600" smtClean="0">
              <a:solidFill>
                <a:srgbClr val="002060"/>
              </a:solidFill>
            </a:rPr>
            <a:t>чи опосередковано</a:t>
          </a:r>
          <a:endParaRPr lang="ru-RU" sz="1600" dirty="0">
            <a:solidFill>
              <a:srgbClr val="002060"/>
            </a:solidFill>
          </a:endParaRPr>
        </a:p>
      </dgm:t>
    </dgm:pt>
    <dgm:pt modelId="{D7697E99-A47E-429E-8445-3B2114074E73}" type="parTrans" cxnId="{7818FB6B-1F94-42E6-82F9-2FCA62129644}">
      <dgm:prSet/>
      <dgm:spPr/>
      <dgm:t>
        <a:bodyPr/>
        <a:lstStyle/>
        <a:p>
          <a:endParaRPr lang="ru-RU"/>
        </a:p>
      </dgm:t>
    </dgm:pt>
    <dgm:pt modelId="{5EFDE0EC-9A5C-4A7B-95E2-2FCDBE43333C}" type="sibTrans" cxnId="{7818FB6B-1F94-42E6-82F9-2FCA62129644}">
      <dgm:prSet/>
      <dgm:spPr/>
      <dgm:t>
        <a:bodyPr/>
        <a:lstStyle/>
        <a:p>
          <a:endParaRPr lang="ru-RU"/>
        </a:p>
      </dgm:t>
    </dgm:pt>
    <dgm:pt modelId="{12B14D5B-D6F1-441E-8307-3B41DA3D55AE}">
      <dgm:prSet phldrT="[Текст]" custT="1"/>
      <dgm:spPr>
        <a:solidFill>
          <a:schemeClr val="bg1">
            <a:lumMod val="85000"/>
          </a:schemeClr>
        </a:solidFill>
        <a:ln>
          <a:solidFill>
            <a:srgbClr val="193888"/>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uk-UA" sz="1600" smtClean="0">
              <a:solidFill>
                <a:srgbClr val="002060"/>
              </a:solidFill>
            </a:rPr>
            <a:t>                          Заборона надання та отримання винагороди за спрощення формальностей</a:t>
          </a:r>
          <a:endParaRPr lang="uk-UA" sz="1600" dirty="0" smtClean="0">
            <a:solidFill>
              <a:srgbClr val="002060"/>
            </a:solidFill>
          </a:endParaRPr>
        </a:p>
      </dgm:t>
    </dgm:pt>
    <dgm:pt modelId="{58A05720-7C97-45D7-AE46-DE39041606ED}" type="parTrans" cxnId="{B9BA3741-4F19-499E-B50E-E35E6B00EE6A}">
      <dgm:prSet/>
      <dgm:spPr/>
      <dgm:t>
        <a:bodyPr/>
        <a:lstStyle/>
        <a:p>
          <a:endParaRPr lang="ru-RU"/>
        </a:p>
      </dgm:t>
    </dgm:pt>
    <dgm:pt modelId="{49C29A63-6D7D-4D41-85B4-31999E94BA8C}" type="sibTrans" cxnId="{B9BA3741-4F19-499E-B50E-E35E6B00EE6A}">
      <dgm:prSet/>
      <dgm:spPr/>
      <dgm:t>
        <a:bodyPr/>
        <a:lstStyle/>
        <a:p>
          <a:endParaRPr lang="ru-RU"/>
        </a:p>
      </dgm:t>
    </dgm:pt>
    <dgm:pt modelId="{0EE7B428-5F7B-4AE6-9FAB-FCD15CA5DA97}">
      <dgm:prSet phldrT="[Текст]" custT="1"/>
      <dgm:spPr>
        <a:solidFill>
          <a:schemeClr val="bg1">
            <a:lumMod val="85000"/>
          </a:schemeClr>
        </a:solidFill>
        <a:ln>
          <a:solidFill>
            <a:srgbClr val="193888"/>
          </a:solidFill>
        </a:ln>
      </dgm:spPr>
      <dgm:t>
        <a:bodyPr/>
        <a:lstStyle/>
        <a:p>
          <a:pPr algn="ctr"/>
          <a:r>
            <a:rPr lang="uk-UA" sz="1600" smtClean="0">
              <a:solidFill>
                <a:srgbClr val="002060"/>
              </a:solidFill>
            </a:rPr>
            <a:t>Заборона вимагання, прохання, одержання подарунків у зв'язку з виконанням службових повноважень або з використанням службового становища та пов'язаними з цим можливостями</a:t>
          </a:r>
          <a:endParaRPr lang="ru-RU" sz="1600" dirty="0">
            <a:solidFill>
              <a:srgbClr val="002060"/>
            </a:solidFill>
          </a:endParaRPr>
        </a:p>
      </dgm:t>
    </dgm:pt>
    <dgm:pt modelId="{036EA8C4-5DA9-47B9-8FCD-B3D76C781123}" type="parTrans" cxnId="{EE69054E-BB88-4807-8E0E-A2C31C5C60CA}">
      <dgm:prSet/>
      <dgm:spPr/>
      <dgm:t>
        <a:bodyPr/>
        <a:lstStyle/>
        <a:p>
          <a:endParaRPr lang="ru-RU"/>
        </a:p>
      </dgm:t>
    </dgm:pt>
    <dgm:pt modelId="{4B5045AD-6D01-410B-9056-8D26D00C5F74}" type="sibTrans" cxnId="{EE69054E-BB88-4807-8E0E-A2C31C5C60CA}">
      <dgm:prSet/>
      <dgm:spPr/>
      <dgm:t>
        <a:bodyPr/>
        <a:lstStyle/>
        <a:p>
          <a:endParaRPr lang="ru-RU"/>
        </a:p>
      </dgm:t>
    </dgm:pt>
    <dgm:pt modelId="{6488AB71-D0B8-45BB-AD91-75665B078236}">
      <dgm:prSet phldrT="[Текст]" custT="1"/>
      <dgm:spPr>
        <a:solidFill>
          <a:schemeClr val="bg1">
            <a:lumMod val="85000"/>
          </a:schemeClr>
        </a:solidFill>
        <a:ln>
          <a:solidFill>
            <a:srgbClr val="193888"/>
          </a:solidFill>
        </a:ln>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uk-UA" sz="1600" smtClean="0">
              <a:solidFill>
                <a:srgbClr val="002060"/>
              </a:solidFill>
            </a:rPr>
            <a:t>Заборона на пожертви на політичні </a:t>
          </a:r>
          <a:r>
            <a:rPr lang="uk-UA" sz="1600" noProof="0" smtClean="0">
              <a:solidFill>
                <a:srgbClr val="002060"/>
              </a:solidFill>
            </a:rPr>
            <a:t>кампанії, благодійну діяльність та спонсорство, які здійснюються з метою впливу на особу під час виконання нею своїх службових повноважень</a:t>
          </a:r>
          <a:endParaRPr lang="uk-UA" sz="1600" noProof="0" dirty="0" smtClean="0">
            <a:solidFill>
              <a:srgbClr val="002060"/>
            </a:solidFill>
          </a:endParaRPr>
        </a:p>
      </dgm:t>
    </dgm:pt>
    <dgm:pt modelId="{C91392F6-72A2-4B3E-A8EE-B7946A95C634}" type="sibTrans" cxnId="{7E759B1C-7890-4853-B850-5EA54ED6A76B}">
      <dgm:prSet/>
      <dgm:spPr/>
      <dgm:t>
        <a:bodyPr/>
        <a:lstStyle/>
        <a:p>
          <a:endParaRPr lang="ru-RU"/>
        </a:p>
      </dgm:t>
    </dgm:pt>
    <dgm:pt modelId="{84F3FA9F-45F6-40E2-BABA-FDD4D186E504}" type="parTrans" cxnId="{7E759B1C-7890-4853-B850-5EA54ED6A76B}">
      <dgm:prSet/>
      <dgm:spPr/>
      <dgm:t>
        <a:bodyPr/>
        <a:lstStyle/>
        <a:p>
          <a:endParaRPr lang="ru-RU"/>
        </a:p>
      </dgm:t>
    </dgm:pt>
    <dgm:pt modelId="{E96793A8-3551-44C4-B49C-ED3326D1BEAE}">
      <dgm:prSet phldrT="[Текст]" custT="1"/>
      <dgm:spPr>
        <a:solidFill>
          <a:schemeClr val="bg1">
            <a:lumMod val="85000"/>
          </a:schemeClr>
        </a:solidFill>
        <a:ln>
          <a:solidFill>
            <a:srgbClr val="193888"/>
          </a:solidFill>
        </a:ln>
      </dgm:spPr>
      <dgm:t>
        <a:bodyPr/>
        <a:lstStyle/>
        <a:p>
          <a:pPr algn="ctr"/>
          <a:r>
            <a:rPr lang="uk-UA" sz="1600" smtClean="0">
              <a:solidFill>
                <a:srgbClr val="002060"/>
              </a:solidFill>
            </a:rPr>
            <a:t>              Антикорупційні перевірки ділових партнерів, впровадження антикорупційних застережень в                 угоди, що укладаються Товариством</a:t>
          </a:r>
          <a:endParaRPr lang="ru-RU" sz="1600" dirty="0">
            <a:solidFill>
              <a:srgbClr val="002060"/>
            </a:solidFill>
          </a:endParaRPr>
        </a:p>
      </dgm:t>
    </dgm:pt>
    <dgm:pt modelId="{13285608-7A30-447E-9B2A-A47FF425ABB9}" type="sibTrans" cxnId="{1DFBFD8D-5BDC-4BFD-AF8A-CC880C0F25EC}">
      <dgm:prSet/>
      <dgm:spPr/>
      <dgm:t>
        <a:bodyPr/>
        <a:lstStyle/>
        <a:p>
          <a:endParaRPr lang="ru-RU"/>
        </a:p>
      </dgm:t>
    </dgm:pt>
    <dgm:pt modelId="{A5603F02-3245-4936-A509-99E2BC698A81}" type="parTrans" cxnId="{1DFBFD8D-5BDC-4BFD-AF8A-CC880C0F25EC}">
      <dgm:prSet/>
      <dgm:spPr/>
      <dgm:t>
        <a:bodyPr/>
        <a:lstStyle/>
        <a:p>
          <a:endParaRPr lang="ru-RU"/>
        </a:p>
      </dgm:t>
    </dgm:pt>
    <dgm:pt modelId="{43E1637F-9F07-4996-85E6-6F2A517082C5}">
      <dgm:prSet phldrT="[Текст]" custT="1"/>
      <dgm:spPr>
        <a:solidFill>
          <a:schemeClr val="bg1">
            <a:lumMod val="85000"/>
          </a:schemeClr>
        </a:solidFill>
        <a:ln>
          <a:solidFill>
            <a:srgbClr val="193888"/>
          </a:solidFill>
        </a:ln>
      </dgm:spPr>
      <dgm:t>
        <a:bodyPr/>
        <a:lstStyle/>
        <a:p>
          <a:pPr marR="0" algn="ctr" eaLnBrk="1" fontAlgn="auto" latinLnBrk="0" hangingPunct="1">
            <a:buClrTx/>
            <a:buSzTx/>
            <a:buFontTx/>
            <a:tabLst/>
            <a:defRPr/>
          </a:pPr>
          <a:r>
            <a:rPr lang="uk-UA" sz="1600" smtClean="0">
              <a:solidFill>
                <a:srgbClr val="002060"/>
              </a:solidFill>
            </a:rPr>
            <a:t>Антикорупційні перевірки кандидатів на зайняття посад в Товаристві та заборона сприяти/просити працевлаштування, підвищення в обмін на протиправне використання в майбутньому службових повноважень</a:t>
          </a:r>
          <a:endParaRPr lang="uk-UA" sz="1600" dirty="0" smtClean="0">
            <a:solidFill>
              <a:srgbClr val="002060"/>
            </a:solidFill>
          </a:endParaRPr>
        </a:p>
      </dgm:t>
    </dgm:pt>
    <dgm:pt modelId="{52132BCD-8097-4568-8C53-59937E4C22CC}" type="parTrans" cxnId="{1922514B-2BDF-4705-B91A-BD724741F5E2}">
      <dgm:prSet/>
      <dgm:spPr/>
      <dgm:t>
        <a:bodyPr/>
        <a:lstStyle/>
        <a:p>
          <a:endParaRPr lang="ru-RU"/>
        </a:p>
      </dgm:t>
    </dgm:pt>
    <dgm:pt modelId="{335B299D-6748-4C04-8647-AA228BE7D826}" type="sibTrans" cxnId="{1922514B-2BDF-4705-B91A-BD724741F5E2}">
      <dgm:prSet/>
      <dgm:spPr/>
      <dgm:t>
        <a:bodyPr/>
        <a:lstStyle/>
        <a:p>
          <a:endParaRPr lang="ru-RU"/>
        </a:p>
      </dgm:t>
    </dgm:pt>
    <dgm:pt modelId="{E234D1AC-A89C-4D10-AD3D-CCF345B08A68}">
      <dgm:prSet phldrT="[Текст]" custScaleY="63244" custLinFactY="-100000" custLinFactNeighborX="728" custLinFactNeighborY="-194768"/>
      <dgm:spPr>
        <a:solidFill>
          <a:schemeClr val="bg1">
            <a:lumMod val="85000"/>
          </a:schemeClr>
        </a:solidFill>
        <a:ln>
          <a:solidFill>
            <a:srgbClr val="193888"/>
          </a:solidFill>
        </a:ln>
      </dgm:spPr>
      <dgm:t>
        <a:bodyPr/>
        <a:lstStyle/>
        <a:p>
          <a:endParaRPr lang="ru-RU"/>
        </a:p>
      </dgm:t>
    </dgm:pt>
    <dgm:pt modelId="{D9FB6E51-25BC-4570-9AAA-EA0C0063E26F}" type="parTrans" cxnId="{030F4003-A57A-4F59-BEAA-0DF84FD48C8C}">
      <dgm:prSet/>
      <dgm:spPr/>
      <dgm:t>
        <a:bodyPr/>
        <a:lstStyle/>
        <a:p>
          <a:endParaRPr lang="ru-RU"/>
        </a:p>
      </dgm:t>
    </dgm:pt>
    <dgm:pt modelId="{DD01E90D-EC13-45F2-9F98-54A636FE7C61}" type="sibTrans" cxnId="{030F4003-A57A-4F59-BEAA-0DF84FD48C8C}">
      <dgm:prSet/>
      <dgm:spPr/>
      <dgm:t>
        <a:bodyPr/>
        <a:lstStyle/>
        <a:p>
          <a:endParaRPr lang="ru-RU"/>
        </a:p>
      </dgm:t>
    </dgm:pt>
    <dgm:pt modelId="{E9CB8D43-2334-4E8E-9A85-718D16CFC79F}">
      <dgm:prSet phldrT="[Текст]" custScaleY="98111" custLinFactY="-141104" custLinFactNeighborX="976" custLinFactNeighborY="-200000"/>
      <dgm:spPr>
        <a:solidFill>
          <a:schemeClr val="bg1">
            <a:lumMod val="85000"/>
          </a:schemeClr>
        </a:solidFill>
        <a:ln>
          <a:solidFill>
            <a:srgbClr val="193888"/>
          </a:solidFill>
        </a:ln>
      </dgm:spPr>
      <dgm:t>
        <a:bodyPr/>
        <a:lstStyle/>
        <a:p>
          <a:endParaRPr lang="ru-RU"/>
        </a:p>
      </dgm:t>
    </dgm:pt>
    <dgm:pt modelId="{7889EC00-1BA4-41C7-AD03-9F3DC7DAC10F}" type="parTrans" cxnId="{C4CF8177-D20A-4C72-BED5-5A8DB3C8D8DC}">
      <dgm:prSet/>
      <dgm:spPr/>
      <dgm:t>
        <a:bodyPr/>
        <a:lstStyle/>
        <a:p>
          <a:endParaRPr lang="ru-RU"/>
        </a:p>
      </dgm:t>
    </dgm:pt>
    <dgm:pt modelId="{8F61F9B3-D408-4028-981E-69A7D1E613E1}" type="sibTrans" cxnId="{C4CF8177-D20A-4C72-BED5-5A8DB3C8D8DC}">
      <dgm:prSet/>
      <dgm:spPr/>
      <dgm:t>
        <a:bodyPr/>
        <a:lstStyle/>
        <a:p>
          <a:endParaRPr lang="ru-RU"/>
        </a:p>
      </dgm:t>
    </dgm:pt>
    <dgm:pt modelId="{82D6CDE4-4E36-40AA-9FF5-B99F5CF4B8D1}">
      <dgm:prSet phldrT="[Текст]" custScaleY="98111" custLinFactY="-141104" custLinFactNeighborX="976" custLinFactNeighborY="-200000"/>
      <dgm:spPr>
        <a:solidFill>
          <a:schemeClr val="bg1">
            <a:lumMod val="85000"/>
          </a:schemeClr>
        </a:solidFill>
        <a:ln>
          <a:solidFill>
            <a:srgbClr val="193888"/>
          </a:solidFill>
        </a:ln>
      </dgm:spPr>
      <dgm:t>
        <a:bodyPr/>
        <a:lstStyle/>
        <a:p>
          <a:endParaRPr lang="ru-RU"/>
        </a:p>
      </dgm:t>
    </dgm:pt>
    <dgm:pt modelId="{7CC7651D-FD41-483B-916A-9B4DC31F1C71}" type="parTrans" cxnId="{75E69995-D22F-4AE6-98DC-895AA7C01EBC}">
      <dgm:prSet/>
      <dgm:spPr/>
      <dgm:t>
        <a:bodyPr/>
        <a:lstStyle/>
        <a:p>
          <a:endParaRPr lang="ru-RU"/>
        </a:p>
      </dgm:t>
    </dgm:pt>
    <dgm:pt modelId="{2EB0E618-7377-4D5E-824E-94AF8A5A6FE5}" type="sibTrans" cxnId="{75E69995-D22F-4AE6-98DC-895AA7C01EBC}">
      <dgm:prSet/>
      <dgm:spPr/>
      <dgm:t>
        <a:bodyPr/>
        <a:lstStyle/>
        <a:p>
          <a:endParaRPr lang="ru-RU"/>
        </a:p>
      </dgm:t>
    </dgm:pt>
    <dgm:pt modelId="{9AB4DF12-7077-4657-B984-1B449C9A007F}">
      <dgm:prSet phldrT="[Текст]" custScaleY="54562" custLinFactNeighborY="-35643"/>
      <dgm:spPr>
        <a:solidFill>
          <a:schemeClr val="bg1">
            <a:lumMod val="85000"/>
          </a:schemeClr>
        </a:solidFill>
        <a:ln>
          <a:solidFill>
            <a:schemeClr val="accent5">
              <a:lumMod val="75000"/>
            </a:schemeClr>
          </a:solidFill>
        </a:ln>
      </dgm:spPr>
      <dgm:t>
        <a:bodyPr/>
        <a:lstStyle/>
        <a:p>
          <a:endParaRPr lang="ru-RU"/>
        </a:p>
      </dgm:t>
    </dgm:pt>
    <dgm:pt modelId="{8C6682AD-C521-4E0B-A8BF-4D4B21864F8F}" type="parTrans" cxnId="{AB2A864A-2469-417E-B326-59A5CB720B80}">
      <dgm:prSet/>
      <dgm:spPr/>
      <dgm:t>
        <a:bodyPr/>
        <a:lstStyle/>
        <a:p>
          <a:endParaRPr lang="ru-RU"/>
        </a:p>
      </dgm:t>
    </dgm:pt>
    <dgm:pt modelId="{EFAE1AB2-55FC-424D-A5C2-B85CE6BBA0BA}" type="sibTrans" cxnId="{AB2A864A-2469-417E-B326-59A5CB720B80}">
      <dgm:prSet/>
      <dgm:spPr/>
      <dgm:t>
        <a:bodyPr/>
        <a:lstStyle/>
        <a:p>
          <a:endParaRPr lang="ru-RU"/>
        </a:p>
      </dgm:t>
    </dgm:pt>
    <dgm:pt modelId="{D30EFB26-110B-49F0-AC73-A02DB9DBC222}">
      <dgm:prSet phldrT="[Текст]" custScaleY="54562" custLinFactNeighborY="-35643"/>
      <dgm:spPr>
        <a:solidFill>
          <a:schemeClr val="bg1">
            <a:lumMod val="85000"/>
          </a:schemeClr>
        </a:solidFill>
        <a:ln>
          <a:solidFill>
            <a:schemeClr val="accent5">
              <a:lumMod val="75000"/>
            </a:schemeClr>
          </a:solidFill>
        </a:ln>
      </dgm:spPr>
      <dgm:t>
        <a:bodyPr/>
        <a:lstStyle/>
        <a:p>
          <a:endParaRPr lang="ru-RU"/>
        </a:p>
      </dgm:t>
    </dgm:pt>
    <dgm:pt modelId="{6BDA485D-4836-49BA-987D-F1ECD2415359}" type="parTrans" cxnId="{642D48EA-2012-4ACE-9414-D1CFEEA09B5B}">
      <dgm:prSet/>
      <dgm:spPr/>
      <dgm:t>
        <a:bodyPr/>
        <a:lstStyle/>
        <a:p>
          <a:endParaRPr lang="ru-RU"/>
        </a:p>
      </dgm:t>
    </dgm:pt>
    <dgm:pt modelId="{38F82545-AD00-4A34-BF82-848051C95DDC}" type="sibTrans" cxnId="{642D48EA-2012-4ACE-9414-D1CFEEA09B5B}">
      <dgm:prSet/>
      <dgm:spPr/>
      <dgm:t>
        <a:bodyPr/>
        <a:lstStyle/>
        <a:p>
          <a:endParaRPr lang="ru-RU"/>
        </a:p>
      </dgm:t>
    </dgm:pt>
    <dgm:pt modelId="{A7C402DD-8732-44F1-93FB-C1289D2CEC0A}">
      <dgm:prSet phldrT="[Текст]" custScaleY="54562" custLinFactNeighborY="-35643"/>
      <dgm:spPr>
        <a:solidFill>
          <a:schemeClr val="bg1">
            <a:lumMod val="85000"/>
          </a:schemeClr>
        </a:solidFill>
        <a:ln>
          <a:solidFill>
            <a:schemeClr val="accent5">
              <a:lumMod val="75000"/>
            </a:schemeClr>
          </a:solidFill>
        </a:ln>
      </dgm:spPr>
      <dgm:t>
        <a:bodyPr/>
        <a:lstStyle/>
        <a:p>
          <a:endParaRPr lang="ru-RU"/>
        </a:p>
      </dgm:t>
    </dgm:pt>
    <dgm:pt modelId="{FF4F20B8-0DD0-41BE-86C0-FF4980FF26F7}" type="parTrans" cxnId="{103566BD-B41C-4A31-AC0A-57973C7D3886}">
      <dgm:prSet/>
      <dgm:spPr/>
      <dgm:t>
        <a:bodyPr/>
        <a:lstStyle/>
        <a:p>
          <a:endParaRPr lang="ru-RU"/>
        </a:p>
      </dgm:t>
    </dgm:pt>
    <dgm:pt modelId="{CEFAB63C-072E-4D19-A99D-22ACDC4DE633}" type="sibTrans" cxnId="{103566BD-B41C-4A31-AC0A-57973C7D3886}">
      <dgm:prSet/>
      <dgm:spPr/>
      <dgm:t>
        <a:bodyPr/>
        <a:lstStyle/>
        <a:p>
          <a:endParaRPr lang="ru-RU"/>
        </a:p>
      </dgm:t>
    </dgm:pt>
    <dgm:pt modelId="{ED109AC2-0496-45A8-AB9E-B7D14A68F791}" type="pres">
      <dgm:prSet presAssocID="{720D1121-D76D-4F22-A7DB-8799E337EFCF}" presName="Name0" presStyleCnt="0">
        <dgm:presLayoutVars>
          <dgm:chMax val="7"/>
          <dgm:chPref val="7"/>
          <dgm:dir/>
        </dgm:presLayoutVars>
      </dgm:prSet>
      <dgm:spPr/>
      <dgm:t>
        <a:bodyPr/>
        <a:lstStyle/>
        <a:p>
          <a:endParaRPr lang="ru-RU"/>
        </a:p>
      </dgm:t>
    </dgm:pt>
    <dgm:pt modelId="{2EB96492-5A33-4D74-BB2D-2C7A140A666E}" type="pres">
      <dgm:prSet presAssocID="{720D1121-D76D-4F22-A7DB-8799E337EFCF}" presName="Name1" presStyleCnt="0"/>
      <dgm:spPr/>
    </dgm:pt>
    <dgm:pt modelId="{CD6889C3-E109-4DB9-902A-67388EFB6439}" type="pres">
      <dgm:prSet presAssocID="{720D1121-D76D-4F22-A7DB-8799E337EFCF}" presName="cycle" presStyleCnt="0"/>
      <dgm:spPr/>
    </dgm:pt>
    <dgm:pt modelId="{ABBC06EA-0B79-4909-AC2A-B3081D927AF1}" type="pres">
      <dgm:prSet presAssocID="{720D1121-D76D-4F22-A7DB-8799E337EFCF}" presName="srcNode" presStyleLbl="node1" presStyleIdx="0" presStyleCnt="7"/>
      <dgm:spPr/>
    </dgm:pt>
    <dgm:pt modelId="{EA6A43CA-78DE-4135-B502-2BCAEECF22AB}" type="pres">
      <dgm:prSet presAssocID="{720D1121-D76D-4F22-A7DB-8799E337EFCF}" presName="conn" presStyleLbl="parChTrans1D2" presStyleIdx="0" presStyleCnt="1" custLinFactNeighborX="-71544" custLinFactNeighborY="-5288"/>
      <dgm:spPr/>
      <dgm:t>
        <a:bodyPr/>
        <a:lstStyle/>
        <a:p>
          <a:endParaRPr lang="ru-RU"/>
        </a:p>
      </dgm:t>
    </dgm:pt>
    <dgm:pt modelId="{82439484-E5E8-4121-81F3-8C9B2E3DD2D8}" type="pres">
      <dgm:prSet presAssocID="{720D1121-D76D-4F22-A7DB-8799E337EFCF}" presName="extraNode" presStyleLbl="node1" presStyleIdx="0" presStyleCnt="7"/>
      <dgm:spPr/>
    </dgm:pt>
    <dgm:pt modelId="{820B1297-FDFE-4960-A67B-515D533FCF59}" type="pres">
      <dgm:prSet presAssocID="{720D1121-D76D-4F22-A7DB-8799E337EFCF}" presName="dstNode" presStyleLbl="node1" presStyleIdx="0" presStyleCnt="7"/>
      <dgm:spPr/>
    </dgm:pt>
    <dgm:pt modelId="{89C4F005-9FA3-4828-BE25-C3F2FBDFAB65}" type="pres">
      <dgm:prSet presAssocID="{1F356220-D0AD-415A-9D26-9B26200F2BF9}" presName="text_1" presStyleLbl="node1" presStyleIdx="0" presStyleCnt="7" custScaleX="101744" custScaleY="85579" custLinFactNeighborX="365" custLinFactNeighborY="-29927">
        <dgm:presLayoutVars>
          <dgm:bulletEnabled val="1"/>
        </dgm:presLayoutVars>
      </dgm:prSet>
      <dgm:spPr/>
      <dgm:t>
        <a:bodyPr/>
        <a:lstStyle/>
        <a:p>
          <a:endParaRPr lang="ru-RU"/>
        </a:p>
      </dgm:t>
    </dgm:pt>
    <dgm:pt modelId="{D3D9FA1B-3ABE-45B0-9BFF-CC82C6F9D541}" type="pres">
      <dgm:prSet presAssocID="{1F356220-D0AD-415A-9D26-9B26200F2BF9}" presName="accent_1" presStyleCnt="0"/>
      <dgm:spPr/>
    </dgm:pt>
    <dgm:pt modelId="{98B98B31-35E8-4586-8E89-C90027E53176}" type="pres">
      <dgm:prSet presAssocID="{1F356220-D0AD-415A-9D26-9B26200F2BF9}" presName="accentRepeatNode" presStyleLbl="solidFgAcc1" presStyleIdx="0" presStyleCnt="7" custLinFactNeighborX="11013" custLinFactNeighborY="-30018"/>
      <dgm:spPr>
        <a:solidFill>
          <a:srgbClr val="193888"/>
        </a:solidFill>
        <a:ln>
          <a:solidFill>
            <a:schemeClr val="accent5">
              <a:lumMod val="75000"/>
            </a:schemeClr>
          </a:solidFill>
        </a:ln>
      </dgm:spPr>
    </dgm:pt>
    <dgm:pt modelId="{5730D4BB-5E5C-496F-A52B-F6A229B81A64}" type="pres">
      <dgm:prSet presAssocID="{B4B0094D-A780-4011-AD71-B865CF98013E}" presName="text_2" presStyleLbl="node1" presStyleIdx="1" presStyleCnt="7" custScaleX="102177" custScaleY="93754" custLinFactNeighborX="246" custLinFactNeighborY="-64074">
        <dgm:presLayoutVars>
          <dgm:bulletEnabled val="1"/>
        </dgm:presLayoutVars>
      </dgm:prSet>
      <dgm:spPr/>
      <dgm:t>
        <a:bodyPr/>
        <a:lstStyle/>
        <a:p>
          <a:endParaRPr lang="ru-RU"/>
        </a:p>
      </dgm:t>
    </dgm:pt>
    <dgm:pt modelId="{7793D198-1708-452C-98A1-F8EBC757AD21}" type="pres">
      <dgm:prSet presAssocID="{B4B0094D-A780-4011-AD71-B865CF98013E}" presName="accent_2" presStyleCnt="0"/>
      <dgm:spPr/>
    </dgm:pt>
    <dgm:pt modelId="{09073331-1181-4184-A3AA-256B33C840F8}" type="pres">
      <dgm:prSet presAssocID="{B4B0094D-A780-4011-AD71-B865CF98013E}" presName="accentRepeatNode" presStyleLbl="solidFgAcc1" presStyleIdx="1" presStyleCnt="7" custLinFactNeighborX="-11434" custLinFactNeighborY="-55418"/>
      <dgm:spPr>
        <a:solidFill>
          <a:srgbClr val="193888"/>
        </a:solidFill>
        <a:ln>
          <a:solidFill>
            <a:schemeClr val="accent5">
              <a:lumMod val="75000"/>
            </a:schemeClr>
          </a:solidFill>
        </a:ln>
      </dgm:spPr>
    </dgm:pt>
    <dgm:pt modelId="{EB303950-F33C-4C27-8CF1-DB71B83600E4}" type="pres">
      <dgm:prSet presAssocID="{12B14D5B-D6F1-441E-8307-3B41DA3D55AE}" presName="text_3" presStyleLbl="node1" presStyleIdx="2" presStyleCnt="7" custScaleX="104982" custScaleY="96906" custLinFactNeighborX="-1132" custLinFactNeighborY="-95599">
        <dgm:presLayoutVars>
          <dgm:bulletEnabled val="1"/>
        </dgm:presLayoutVars>
      </dgm:prSet>
      <dgm:spPr/>
      <dgm:t>
        <a:bodyPr/>
        <a:lstStyle/>
        <a:p>
          <a:endParaRPr lang="ru-RU"/>
        </a:p>
      </dgm:t>
    </dgm:pt>
    <dgm:pt modelId="{F6299920-A786-474D-9BA7-29A1A92BB089}" type="pres">
      <dgm:prSet presAssocID="{12B14D5B-D6F1-441E-8307-3B41DA3D55AE}" presName="accent_3" presStyleCnt="0"/>
      <dgm:spPr/>
    </dgm:pt>
    <dgm:pt modelId="{9536B6F6-9A20-47F3-BBF2-3B59EE96D620}" type="pres">
      <dgm:prSet presAssocID="{12B14D5B-D6F1-441E-8307-3B41DA3D55AE}" presName="accentRepeatNode" presStyleLbl="solidFgAcc1" presStyleIdx="2" presStyleCnt="7" custLinFactNeighborX="-12040" custLinFactNeighborY="-75401"/>
      <dgm:spPr>
        <a:solidFill>
          <a:srgbClr val="193888"/>
        </a:solidFill>
        <a:ln>
          <a:solidFill>
            <a:srgbClr val="193888"/>
          </a:solidFill>
        </a:ln>
      </dgm:spPr>
      <dgm:t>
        <a:bodyPr/>
        <a:lstStyle/>
        <a:p>
          <a:endParaRPr lang="ru-RU"/>
        </a:p>
      </dgm:t>
    </dgm:pt>
    <dgm:pt modelId="{D25EC022-9A66-4BA1-8393-9EE4975936E1}" type="pres">
      <dgm:prSet presAssocID="{E96793A8-3551-44C4-B49C-ED3326D1BEAE}" presName="text_4" presStyleLbl="node1" presStyleIdx="3" presStyleCnt="7" custScaleX="102227" custScaleY="116134" custLinFactY="-18125" custLinFactNeighborX="571" custLinFactNeighborY="-100000">
        <dgm:presLayoutVars>
          <dgm:bulletEnabled val="1"/>
        </dgm:presLayoutVars>
      </dgm:prSet>
      <dgm:spPr/>
      <dgm:t>
        <a:bodyPr/>
        <a:lstStyle/>
        <a:p>
          <a:endParaRPr lang="ru-RU"/>
        </a:p>
      </dgm:t>
    </dgm:pt>
    <dgm:pt modelId="{81AA873C-FB24-4F02-A449-4BB98FBA6CBE}" type="pres">
      <dgm:prSet presAssocID="{E96793A8-3551-44C4-B49C-ED3326D1BEAE}" presName="accent_4" presStyleCnt="0"/>
      <dgm:spPr/>
    </dgm:pt>
    <dgm:pt modelId="{AD76BD5F-DEA7-495B-B53D-FF47B3B8CD67}" type="pres">
      <dgm:prSet presAssocID="{E96793A8-3551-44C4-B49C-ED3326D1BEAE}" presName="accentRepeatNode" presStyleLbl="solidFgAcc1" presStyleIdx="3" presStyleCnt="7" custLinFactNeighborX="6703" custLinFactNeighborY="-93350"/>
      <dgm:spPr>
        <a:solidFill>
          <a:srgbClr val="193888"/>
        </a:solidFill>
        <a:ln>
          <a:solidFill>
            <a:srgbClr val="193888"/>
          </a:solidFill>
        </a:ln>
      </dgm:spPr>
    </dgm:pt>
    <dgm:pt modelId="{4843CF7F-BA66-41AA-80A7-1D185A2E9CAE}" type="pres">
      <dgm:prSet presAssocID="{0EE7B428-5F7B-4AE6-9FAB-FCD15CA5DA97}" presName="text_5" presStyleLbl="node1" presStyleIdx="4" presStyleCnt="7" custScaleX="100962" custScaleY="110469" custLinFactY="-32050" custLinFactNeighborX="1255" custLinFactNeighborY="-100000">
        <dgm:presLayoutVars>
          <dgm:bulletEnabled val="1"/>
        </dgm:presLayoutVars>
      </dgm:prSet>
      <dgm:spPr/>
      <dgm:t>
        <a:bodyPr/>
        <a:lstStyle/>
        <a:p>
          <a:endParaRPr lang="ru-RU"/>
        </a:p>
      </dgm:t>
    </dgm:pt>
    <dgm:pt modelId="{F1C10AAF-463A-4331-A9FA-F644A5B25B52}" type="pres">
      <dgm:prSet presAssocID="{0EE7B428-5F7B-4AE6-9FAB-FCD15CA5DA97}" presName="accent_5" presStyleCnt="0"/>
      <dgm:spPr/>
    </dgm:pt>
    <dgm:pt modelId="{7E904F74-150A-4C1E-8E52-637C6597A7A5}" type="pres">
      <dgm:prSet presAssocID="{0EE7B428-5F7B-4AE6-9FAB-FCD15CA5DA97}" presName="accentRepeatNode" presStyleLbl="solidFgAcc1" presStyleIdx="4" presStyleCnt="7" custLinFactY="-3104" custLinFactNeighborX="19379" custLinFactNeighborY="-100000"/>
      <dgm:spPr>
        <a:solidFill>
          <a:srgbClr val="193888"/>
        </a:solidFill>
        <a:ln>
          <a:solidFill>
            <a:srgbClr val="193888"/>
          </a:solidFill>
        </a:ln>
      </dgm:spPr>
      <dgm:t>
        <a:bodyPr/>
        <a:lstStyle/>
        <a:p>
          <a:endParaRPr lang="ru-RU"/>
        </a:p>
      </dgm:t>
    </dgm:pt>
    <dgm:pt modelId="{409E3C74-EB3F-4B92-BBAB-3246FCB1FE7F}" type="pres">
      <dgm:prSet presAssocID="{6488AB71-D0B8-45BB-AD91-75665B078236}" presName="text_6" presStyleLbl="node1" presStyleIdx="5" presStyleCnt="7" custScaleX="98389" custScaleY="95055" custLinFactY="-53305" custLinFactNeighborX="2472" custLinFactNeighborY="-100000">
        <dgm:presLayoutVars>
          <dgm:bulletEnabled val="1"/>
        </dgm:presLayoutVars>
      </dgm:prSet>
      <dgm:spPr/>
      <dgm:t>
        <a:bodyPr/>
        <a:lstStyle/>
        <a:p>
          <a:endParaRPr lang="ru-RU"/>
        </a:p>
      </dgm:t>
    </dgm:pt>
    <dgm:pt modelId="{92A58051-EA48-49D7-A659-1D8CB33871CC}" type="pres">
      <dgm:prSet presAssocID="{6488AB71-D0B8-45BB-AD91-75665B078236}" presName="accent_6" presStyleCnt="0"/>
      <dgm:spPr/>
    </dgm:pt>
    <dgm:pt modelId="{93B28A31-005E-4897-ABC0-329DDA41138C}" type="pres">
      <dgm:prSet presAssocID="{6488AB71-D0B8-45BB-AD91-75665B078236}" presName="accentRepeatNode" presStyleLbl="solidFgAcc1" presStyleIdx="5" presStyleCnt="7" custLinFactY="-24140" custLinFactNeighborX="18364" custLinFactNeighborY="-100000"/>
      <dgm:spPr>
        <a:solidFill>
          <a:srgbClr val="193888"/>
        </a:solidFill>
        <a:ln>
          <a:solidFill>
            <a:srgbClr val="193888"/>
          </a:solidFill>
        </a:ln>
      </dgm:spPr>
      <dgm:t>
        <a:bodyPr/>
        <a:lstStyle/>
        <a:p>
          <a:endParaRPr lang="ru-RU"/>
        </a:p>
      </dgm:t>
    </dgm:pt>
    <dgm:pt modelId="{CAC7DC59-A1E5-4352-9772-5D3172FC0D57}" type="pres">
      <dgm:prSet presAssocID="{43E1637F-9F07-4996-85E6-6F2A517082C5}" presName="text_7" presStyleLbl="node1" presStyleIdx="6" presStyleCnt="7" custScaleX="97615" custScaleY="130494" custLinFactY="-70615" custLinFactNeighborX="2785" custLinFactNeighborY="-100000">
        <dgm:presLayoutVars>
          <dgm:bulletEnabled val="1"/>
        </dgm:presLayoutVars>
      </dgm:prSet>
      <dgm:spPr/>
      <dgm:t>
        <a:bodyPr/>
        <a:lstStyle/>
        <a:p>
          <a:endParaRPr lang="ru-RU"/>
        </a:p>
      </dgm:t>
    </dgm:pt>
    <dgm:pt modelId="{6054EE55-6B8F-403A-9EC1-4A0C786829F8}" type="pres">
      <dgm:prSet presAssocID="{43E1637F-9F07-4996-85E6-6F2A517082C5}" presName="accent_7" presStyleCnt="0"/>
      <dgm:spPr/>
    </dgm:pt>
    <dgm:pt modelId="{D51E41E4-FA48-4BAD-9FF2-B84E87EBB26E}" type="pres">
      <dgm:prSet presAssocID="{43E1637F-9F07-4996-85E6-6F2A517082C5}" presName="accentRepeatNode" presStyleLbl="solidFgAcc1" presStyleIdx="6" presStyleCnt="7" custScaleX="101478" custScaleY="102526" custLinFactY="-36283" custLinFactNeighborX="53263" custLinFactNeighborY="-100000"/>
      <dgm:spPr>
        <a:solidFill>
          <a:srgbClr val="193888"/>
        </a:solidFill>
        <a:ln>
          <a:solidFill>
            <a:srgbClr val="193888"/>
          </a:solidFill>
        </a:ln>
      </dgm:spPr>
      <dgm:t>
        <a:bodyPr/>
        <a:lstStyle/>
        <a:p>
          <a:endParaRPr lang="ru-RU"/>
        </a:p>
      </dgm:t>
    </dgm:pt>
  </dgm:ptLst>
  <dgm:cxnLst>
    <dgm:cxn modelId="{75E69995-D22F-4AE6-98DC-895AA7C01EBC}" srcId="{720D1121-D76D-4F22-A7DB-8799E337EFCF}" destId="{82D6CDE4-4E36-40AA-9FF5-B99F5CF4B8D1}" srcOrd="9" destOrd="0" parTransId="{7CC7651D-FD41-483B-916A-9B4DC31F1C71}" sibTransId="{2EB0E618-7377-4D5E-824E-94AF8A5A6FE5}"/>
    <dgm:cxn modelId="{7E759B1C-7890-4853-B850-5EA54ED6A76B}" srcId="{720D1121-D76D-4F22-A7DB-8799E337EFCF}" destId="{6488AB71-D0B8-45BB-AD91-75665B078236}" srcOrd="5" destOrd="0" parTransId="{84F3FA9F-45F6-40E2-BABA-FDD4D186E504}" sibTransId="{C91392F6-72A2-4B3E-A8EE-B7946A95C634}"/>
    <dgm:cxn modelId="{9C86875D-C723-4C52-96C0-F333BA970C9E}" type="presOf" srcId="{1F356220-D0AD-415A-9D26-9B26200F2BF9}" destId="{89C4F005-9FA3-4828-BE25-C3F2FBDFAB65}" srcOrd="0" destOrd="0" presId="urn:microsoft.com/office/officeart/2008/layout/VerticalCurvedList"/>
    <dgm:cxn modelId="{B9BA3741-4F19-499E-B50E-E35E6B00EE6A}" srcId="{720D1121-D76D-4F22-A7DB-8799E337EFCF}" destId="{12B14D5B-D6F1-441E-8307-3B41DA3D55AE}" srcOrd="2" destOrd="0" parTransId="{58A05720-7C97-45D7-AE46-DE39041606ED}" sibTransId="{49C29A63-6D7D-4D41-85B4-31999E94BA8C}"/>
    <dgm:cxn modelId="{9FA4CA4D-D83E-45A6-A6EC-578D4447EDF4}" type="presOf" srcId="{12B14D5B-D6F1-441E-8307-3B41DA3D55AE}" destId="{EB303950-F33C-4C27-8CF1-DB71B83600E4}" srcOrd="0" destOrd="0" presId="urn:microsoft.com/office/officeart/2008/layout/VerticalCurvedList"/>
    <dgm:cxn modelId="{044EF678-77ED-4EE1-BA7E-21E6A61AE210}" srcId="{720D1121-D76D-4F22-A7DB-8799E337EFCF}" destId="{1F356220-D0AD-415A-9D26-9B26200F2BF9}" srcOrd="0" destOrd="0" parTransId="{CA940FBD-8FC9-4627-B00E-9A83CB2022C1}" sibTransId="{8E6B9815-F784-4256-A7BD-C57513FC6580}"/>
    <dgm:cxn modelId="{14F13574-01DE-4018-8158-FFC420DD085E}" type="presOf" srcId="{B4B0094D-A780-4011-AD71-B865CF98013E}" destId="{5730D4BB-5E5C-496F-A52B-F6A229B81A64}" srcOrd="0" destOrd="0" presId="urn:microsoft.com/office/officeart/2008/layout/VerticalCurvedList"/>
    <dgm:cxn modelId="{642D48EA-2012-4ACE-9414-D1CFEEA09B5B}" srcId="{720D1121-D76D-4F22-A7DB-8799E337EFCF}" destId="{D30EFB26-110B-49F0-AC73-A02DB9DBC222}" srcOrd="11" destOrd="0" parTransId="{6BDA485D-4836-49BA-987D-F1ECD2415359}" sibTransId="{38F82545-AD00-4A34-BF82-848051C95DDC}"/>
    <dgm:cxn modelId="{1DFBFD8D-5BDC-4BFD-AF8A-CC880C0F25EC}" srcId="{720D1121-D76D-4F22-A7DB-8799E337EFCF}" destId="{E96793A8-3551-44C4-B49C-ED3326D1BEAE}" srcOrd="3" destOrd="0" parTransId="{A5603F02-3245-4936-A509-99E2BC698A81}" sibTransId="{13285608-7A30-447E-9B2A-A47FF425ABB9}"/>
    <dgm:cxn modelId="{F6380A98-E0ED-42A6-B626-35D7B9D08ED6}" type="presOf" srcId="{720D1121-D76D-4F22-A7DB-8799E337EFCF}" destId="{ED109AC2-0496-45A8-AB9E-B7D14A68F791}" srcOrd="0" destOrd="0" presId="urn:microsoft.com/office/officeart/2008/layout/VerticalCurvedList"/>
    <dgm:cxn modelId="{7818FB6B-1F94-42E6-82F9-2FCA62129644}" srcId="{720D1121-D76D-4F22-A7DB-8799E337EFCF}" destId="{B4B0094D-A780-4011-AD71-B865CF98013E}" srcOrd="1" destOrd="0" parTransId="{D7697E99-A47E-429E-8445-3B2114074E73}" sibTransId="{5EFDE0EC-9A5C-4A7B-95E2-2FCDBE43333C}"/>
    <dgm:cxn modelId="{6DD85350-D633-4416-9ED7-EF36142E459A}" type="presOf" srcId="{E96793A8-3551-44C4-B49C-ED3326D1BEAE}" destId="{D25EC022-9A66-4BA1-8393-9EE4975936E1}" srcOrd="0" destOrd="0" presId="urn:microsoft.com/office/officeart/2008/layout/VerticalCurvedList"/>
    <dgm:cxn modelId="{0C81C92B-1ED8-4FF7-A1CC-E4CC386EF8E2}" type="presOf" srcId="{8E6B9815-F784-4256-A7BD-C57513FC6580}" destId="{EA6A43CA-78DE-4135-B502-2BCAEECF22AB}" srcOrd="0" destOrd="0" presId="urn:microsoft.com/office/officeart/2008/layout/VerticalCurvedList"/>
    <dgm:cxn modelId="{AB2A864A-2469-417E-B326-59A5CB720B80}" srcId="{720D1121-D76D-4F22-A7DB-8799E337EFCF}" destId="{9AB4DF12-7077-4657-B984-1B449C9A007F}" srcOrd="10" destOrd="0" parTransId="{8C6682AD-C521-4E0B-A8BF-4D4B21864F8F}" sibTransId="{EFAE1AB2-55FC-424D-A5C2-B85CE6BBA0BA}"/>
    <dgm:cxn modelId="{C4CF8177-D20A-4C72-BED5-5A8DB3C8D8DC}" srcId="{720D1121-D76D-4F22-A7DB-8799E337EFCF}" destId="{E9CB8D43-2334-4E8E-9A85-718D16CFC79F}" srcOrd="8" destOrd="0" parTransId="{7889EC00-1BA4-41C7-AD03-9F3DC7DAC10F}" sibTransId="{8F61F9B3-D408-4028-981E-69A7D1E613E1}"/>
    <dgm:cxn modelId="{103566BD-B41C-4A31-AC0A-57973C7D3886}" srcId="{720D1121-D76D-4F22-A7DB-8799E337EFCF}" destId="{A7C402DD-8732-44F1-93FB-C1289D2CEC0A}" srcOrd="12" destOrd="0" parTransId="{FF4F20B8-0DD0-41BE-86C0-FF4980FF26F7}" sibTransId="{CEFAB63C-072E-4D19-A99D-22ACDC4DE633}"/>
    <dgm:cxn modelId="{6BD9B576-9ADC-45DE-8439-D371DF6D67FB}" type="presOf" srcId="{43E1637F-9F07-4996-85E6-6F2A517082C5}" destId="{CAC7DC59-A1E5-4352-9772-5D3172FC0D57}" srcOrd="0" destOrd="0" presId="urn:microsoft.com/office/officeart/2008/layout/VerticalCurvedList"/>
    <dgm:cxn modelId="{963499B0-7280-4E14-8552-14978F2F38C5}" type="presOf" srcId="{6488AB71-D0B8-45BB-AD91-75665B078236}" destId="{409E3C74-EB3F-4B92-BBAB-3246FCB1FE7F}" srcOrd="0" destOrd="0" presId="urn:microsoft.com/office/officeart/2008/layout/VerticalCurvedList"/>
    <dgm:cxn modelId="{030F4003-A57A-4F59-BEAA-0DF84FD48C8C}" srcId="{720D1121-D76D-4F22-A7DB-8799E337EFCF}" destId="{E234D1AC-A89C-4D10-AD3D-CCF345B08A68}" srcOrd="7" destOrd="0" parTransId="{D9FB6E51-25BC-4570-9AAA-EA0C0063E26F}" sibTransId="{DD01E90D-EC13-45F2-9F98-54A636FE7C61}"/>
    <dgm:cxn modelId="{F048B557-050F-4D9D-84A4-D9FFDE82115E}" type="presOf" srcId="{0EE7B428-5F7B-4AE6-9FAB-FCD15CA5DA97}" destId="{4843CF7F-BA66-41AA-80A7-1D185A2E9CAE}" srcOrd="0" destOrd="0" presId="urn:microsoft.com/office/officeart/2008/layout/VerticalCurvedList"/>
    <dgm:cxn modelId="{1922514B-2BDF-4705-B91A-BD724741F5E2}" srcId="{720D1121-D76D-4F22-A7DB-8799E337EFCF}" destId="{43E1637F-9F07-4996-85E6-6F2A517082C5}" srcOrd="6" destOrd="0" parTransId="{52132BCD-8097-4568-8C53-59937E4C22CC}" sibTransId="{335B299D-6748-4C04-8647-AA228BE7D826}"/>
    <dgm:cxn modelId="{EE69054E-BB88-4807-8E0E-A2C31C5C60CA}" srcId="{720D1121-D76D-4F22-A7DB-8799E337EFCF}" destId="{0EE7B428-5F7B-4AE6-9FAB-FCD15CA5DA97}" srcOrd="4" destOrd="0" parTransId="{036EA8C4-5DA9-47B9-8FCD-B3D76C781123}" sibTransId="{4B5045AD-6D01-410B-9056-8D26D00C5F74}"/>
    <dgm:cxn modelId="{AB2154D9-B669-4C68-9AB5-A14DE5ED0A4A}" type="presParOf" srcId="{ED109AC2-0496-45A8-AB9E-B7D14A68F791}" destId="{2EB96492-5A33-4D74-BB2D-2C7A140A666E}" srcOrd="0" destOrd="0" presId="urn:microsoft.com/office/officeart/2008/layout/VerticalCurvedList"/>
    <dgm:cxn modelId="{5C7706A3-313F-4EC3-80C0-F84FC85F705E}" type="presParOf" srcId="{2EB96492-5A33-4D74-BB2D-2C7A140A666E}" destId="{CD6889C3-E109-4DB9-902A-67388EFB6439}" srcOrd="0" destOrd="0" presId="urn:microsoft.com/office/officeart/2008/layout/VerticalCurvedList"/>
    <dgm:cxn modelId="{E51D3C9D-F25D-43EB-B151-D8AA3B06C626}" type="presParOf" srcId="{CD6889C3-E109-4DB9-902A-67388EFB6439}" destId="{ABBC06EA-0B79-4909-AC2A-B3081D927AF1}" srcOrd="0" destOrd="0" presId="urn:microsoft.com/office/officeart/2008/layout/VerticalCurvedList"/>
    <dgm:cxn modelId="{D0BCC56A-4968-4E90-BB47-C78138BF681C}" type="presParOf" srcId="{CD6889C3-E109-4DB9-902A-67388EFB6439}" destId="{EA6A43CA-78DE-4135-B502-2BCAEECF22AB}" srcOrd="1" destOrd="0" presId="urn:microsoft.com/office/officeart/2008/layout/VerticalCurvedList"/>
    <dgm:cxn modelId="{992A89BC-8012-4E34-BD2A-F4F952D71DBB}" type="presParOf" srcId="{CD6889C3-E109-4DB9-902A-67388EFB6439}" destId="{82439484-E5E8-4121-81F3-8C9B2E3DD2D8}" srcOrd="2" destOrd="0" presId="urn:microsoft.com/office/officeart/2008/layout/VerticalCurvedList"/>
    <dgm:cxn modelId="{F7AA5F5F-695D-4EAE-98C0-3D9D4D673B7D}" type="presParOf" srcId="{CD6889C3-E109-4DB9-902A-67388EFB6439}" destId="{820B1297-FDFE-4960-A67B-515D533FCF59}" srcOrd="3" destOrd="0" presId="urn:microsoft.com/office/officeart/2008/layout/VerticalCurvedList"/>
    <dgm:cxn modelId="{5871FF53-8AC2-4095-8432-FD54049EF5CD}" type="presParOf" srcId="{2EB96492-5A33-4D74-BB2D-2C7A140A666E}" destId="{89C4F005-9FA3-4828-BE25-C3F2FBDFAB65}" srcOrd="1" destOrd="0" presId="urn:microsoft.com/office/officeart/2008/layout/VerticalCurvedList"/>
    <dgm:cxn modelId="{EFB8E201-4A3D-4A98-92AF-6570E8363EF5}" type="presParOf" srcId="{2EB96492-5A33-4D74-BB2D-2C7A140A666E}" destId="{D3D9FA1B-3ABE-45B0-9BFF-CC82C6F9D541}" srcOrd="2" destOrd="0" presId="urn:microsoft.com/office/officeart/2008/layout/VerticalCurvedList"/>
    <dgm:cxn modelId="{24B9248C-4AB5-4B7D-994C-BC9F6A4882F2}" type="presParOf" srcId="{D3D9FA1B-3ABE-45B0-9BFF-CC82C6F9D541}" destId="{98B98B31-35E8-4586-8E89-C90027E53176}" srcOrd="0" destOrd="0" presId="urn:microsoft.com/office/officeart/2008/layout/VerticalCurvedList"/>
    <dgm:cxn modelId="{A117DBC1-340B-4FB0-9AD6-C82BE42D5E5C}" type="presParOf" srcId="{2EB96492-5A33-4D74-BB2D-2C7A140A666E}" destId="{5730D4BB-5E5C-496F-A52B-F6A229B81A64}" srcOrd="3" destOrd="0" presId="urn:microsoft.com/office/officeart/2008/layout/VerticalCurvedList"/>
    <dgm:cxn modelId="{9A4BAD00-48AD-4014-A81F-3057E20D7078}" type="presParOf" srcId="{2EB96492-5A33-4D74-BB2D-2C7A140A666E}" destId="{7793D198-1708-452C-98A1-F8EBC757AD21}" srcOrd="4" destOrd="0" presId="urn:microsoft.com/office/officeart/2008/layout/VerticalCurvedList"/>
    <dgm:cxn modelId="{4335803D-CC5D-4818-871A-9D45241B9EDD}" type="presParOf" srcId="{7793D198-1708-452C-98A1-F8EBC757AD21}" destId="{09073331-1181-4184-A3AA-256B33C840F8}" srcOrd="0" destOrd="0" presId="urn:microsoft.com/office/officeart/2008/layout/VerticalCurvedList"/>
    <dgm:cxn modelId="{B2A97C93-77D2-4785-975D-FA6CFFD7A994}" type="presParOf" srcId="{2EB96492-5A33-4D74-BB2D-2C7A140A666E}" destId="{EB303950-F33C-4C27-8CF1-DB71B83600E4}" srcOrd="5" destOrd="0" presId="urn:microsoft.com/office/officeart/2008/layout/VerticalCurvedList"/>
    <dgm:cxn modelId="{760B2CF9-BAF9-44DC-8059-201C5549C8F9}" type="presParOf" srcId="{2EB96492-5A33-4D74-BB2D-2C7A140A666E}" destId="{F6299920-A786-474D-9BA7-29A1A92BB089}" srcOrd="6" destOrd="0" presId="urn:microsoft.com/office/officeart/2008/layout/VerticalCurvedList"/>
    <dgm:cxn modelId="{040D1EEA-D42C-4E12-8D9D-549458610958}" type="presParOf" srcId="{F6299920-A786-474D-9BA7-29A1A92BB089}" destId="{9536B6F6-9A20-47F3-BBF2-3B59EE96D620}" srcOrd="0" destOrd="0" presId="urn:microsoft.com/office/officeart/2008/layout/VerticalCurvedList"/>
    <dgm:cxn modelId="{7DC3D204-E846-4104-A2B9-1BE69893C0FA}" type="presParOf" srcId="{2EB96492-5A33-4D74-BB2D-2C7A140A666E}" destId="{D25EC022-9A66-4BA1-8393-9EE4975936E1}" srcOrd="7" destOrd="0" presId="urn:microsoft.com/office/officeart/2008/layout/VerticalCurvedList"/>
    <dgm:cxn modelId="{E478E36B-141F-4342-8984-41A756509ED7}" type="presParOf" srcId="{2EB96492-5A33-4D74-BB2D-2C7A140A666E}" destId="{81AA873C-FB24-4F02-A449-4BB98FBA6CBE}" srcOrd="8" destOrd="0" presId="urn:microsoft.com/office/officeart/2008/layout/VerticalCurvedList"/>
    <dgm:cxn modelId="{31752A84-7CA3-4835-B329-E6F7F92FEEAF}" type="presParOf" srcId="{81AA873C-FB24-4F02-A449-4BB98FBA6CBE}" destId="{AD76BD5F-DEA7-495B-B53D-FF47B3B8CD67}" srcOrd="0" destOrd="0" presId="urn:microsoft.com/office/officeart/2008/layout/VerticalCurvedList"/>
    <dgm:cxn modelId="{42ACC965-A3F9-417C-BBAC-B7ACFFAEF1FA}" type="presParOf" srcId="{2EB96492-5A33-4D74-BB2D-2C7A140A666E}" destId="{4843CF7F-BA66-41AA-80A7-1D185A2E9CAE}" srcOrd="9" destOrd="0" presId="urn:microsoft.com/office/officeart/2008/layout/VerticalCurvedList"/>
    <dgm:cxn modelId="{7E31DEFA-5E78-4FF5-8895-8042C752E127}" type="presParOf" srcId="{2EB96492-5A33-4D74-BB2D-2C7A140A666E}" destId="{F1C10AAF-463A-4331-A9FA-F644A5B25B52}" srcOrd="10" destOrd="0" presId="urn:microsoft.com/office/officeart/2008/layout/VerticalCurvedList"/>
    <dgm:cxn modelId="{6826D201-C3E2-4E36-A0F4-1D22C7D0D7F2}" type="presParOf" srcId="{F1C10AAF-463A-4331-A9FA-F644A5B25B52}" destId="{7E904F74-150A-4C1E-8E52-637C6597A7A5}" srcOrd="0" destOrd="0" presId="urn:microsoft.com/office/officeart/2008/layout/VerticalCurvedList"/>
    <dgm:cxn modelId="{D9F9C506-7F03-4BFE-9265-69F149B80D93}" type="presParOf" srcId="{2EB96492-5A33-4D74-BB2D-2C7A140A666E}" destId="{409E3C74-EB3F-4B92-BBAB-3246FCB1FE7F}" srcOrd="11" destOrd="0" presId="urn:microsoft.com/office/officeart/2008/layout/VerticalCurvedList"/>
    <dgm:cxn modelId="{501FEF09-27C9-48FA-B70A-4A57751AE524}" type="presParOf" srcId="{2EB96492-5A33-4D74-BB2D-2C7A140A666E}" destId="{92A58051-EA48-49D7-A659-1D8CB33871CC}" srcOrd="12" destOrd="0" presId="urn:microsoft.com/office/officeart/2008/layout/VerticalCurvedList"/>
    <dgm:cxn modelId="{F7F07CF5-5DC9-4D94-BEFE-C4E48D4CD4AF}" type="presParOf" srcId="{92A58051-EA48-49D7-A659-1D8CB33871CC}" destId="{93B28A31-005E-4897-ABC0-329DDA41138C}" srcOrd="0" destOrd="0" presId="urn:microsoft.com/office/officeart/2008/layout/VerticalCurvedList"/>
    <dgm:cxn modelId="{BEFC02C8-441D-4287-A646-F29B81519DA9}" type="presParOf" srcId="{2EB96492-5A33-4D74-BB2D-2C7A140A666E}" destId="{CAC7DC59-A1E5-4352-9772-5D3172FC0D57}" srcOrd="13" destOrd="0" presId="urn:microsoft.com/office/officeart/2008/layout/VerticalCurvedList"/>
    <dgm:cxn modelId="{A66E8C16-61E4-4A42-8795-4F5FEF5B7BF8}" type="presParOf" srcId="{2EB96492-5A33-4D74-BB2D-2C7A140A666E}" destId="{6054EE55-6B8F-403A-9EC1-4A0C786829F8}" srcOrd="14" destOrd="0" presId="urn:microsoft.com/office/officeart/2008/layout/VerticalCurvedList"/>
    <dgm:cxn modelId="{B4229235-1277-4F76-8436-FC237275382A}" type="presParOf" srcId="{6054EE55-6B8F-403A-9EC1-4A0C786829F8}" destId="{D51E41E4-FA48-4BAD-9FF2-B84E87EBB26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0D1121-D76D-4F22-A7DB-8799E337EFCF}"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1F356220-D0AD-415A-9D26-9B26200F2BF9}">
      <dgm:prSet phldrT="[Текст]" custT="1"/>
      <dgm:spPr>
        <a:solidFill>
          <a:schemeClr val="bg1">
            <a:lumMod val="85000"/>
          </a:schemeClr>
        </a:solidFill>
        <a:ln>
          <a:solidFill>
            <a:schemeClr val="accent5">
              <a:lumMod val="75000"/>
            </a:schemeClr>
          </a:solidFill>
        </a:ln>
      </dgm:spPr>
      <dgm:t>
        <a:bodyPr/>
        <a:lstStyle/>
        <a:p>
          <a:pPr algn="ctr"/>
          <a:r>
            <a:rPr lang="uk-UA" sz="1700" dirty="0" smtClean="0">
              <a:solidFill>
                <a:srgbClr val="002060"/>
              </a:solidFill>
            </a:rPr>
            <a:t>       Запобігання та врегулювання конфлікту інтересів Товариства</a:t>
          </a:r>
          <a:endParaRPr lang="ru-RU" sz="1700" dirty="0">
            <a:solidFill>
              <a:srgbClr val="002060"/>
            </a:solidFill>
          </a:endParaRPr>
        </a:p>
      </dgm:t>
    </dgm:pt>
    <dgm:pt modelId="{CA940FBD-8FC9-4627-B00E-9A83CB2022C1}" type="parTrans" cxnId="{044EF678-77ED-4EE1-BA7E-21E6A61AE210}">
      <dgm:prSet/>
      <dgm:spPr/>
      <dgm:t>
        <a:bodyPr/>
        <a:lstStyle/>
        <a:p>
          <a:endParaRPr lang="ru-RU"/>
        </a:p>
      </dgm:t>
    </dgm:pt>
    <dgm:pt modelId="{8E6B9815-F784-4256-A7BD-C57513FC6580}" type="sibTrans" cxnId="{044EF678-77ED-4EE1-BA7E-21E6A61AE210}">
      <dgm:prSet/>
      <dgm:spPr/>
      <dgm:t>
        <a:bodyPr/>
        <a:lstStyle/>
        <a:p>
          <a:endParaRPr lang="ru-RU"/>
        </a:p>
      </dgm:t>
    </dgm:pt>
    <dgm:pt modelId="{B4B0094D-A780-4011-AD71-B865CF98013E}">
      <dgm:prSet phldrT="[Текст]" custT="1"/>
      <dgm:spPr>
        <a:solidFill>
          <a:schemeClr val="bg1">
            <a:lumMod val="85000"/>
          </a:schemeClr>
        </a:solidFill>
        <a:ln>
          <a:solidFill>
            <a:schemeClr val="accent5">
              <a:lumMod val="75000"/>
            </a:schemeClr>
          </a:solidFill>
        </a:ln>
      </dgm:spPr>
      <dgm:t>
        <a:bodyPr/>
        <a:lstStyle/>
        <a:p>
          <a:pPr lvl="0" algn="ctr" defTabSz="844550">
            <a:lnSpc>
              <a:spcPct val="90000"/>
            </a:lnSpc>
            <a:spcBef>
              <a:spcPct val="0"/>
            </a:spcBef>
            <a:spcAft>
              <a:spcPct val="35000"/>
            </a:spcAft>
          </a:pPr>
          <a:r>
            <a:rPr lang="uk-UA" sz="1600" dirty="0" smtClean="0">
              <a:solidFill>
                <a:srgbClr val="002060"/>
              </a:solidFill>
            </a:rPr>
            <a:t>Посилений антикорупційній контроль встановлення ділових відносин, укладення та виконання договорів із посередниками та особами, що мають повноваження діяти від імені або в інтересах Товариства </a:t>
          </a:r>
          <a:endParaRPr lang="ru-RU" sz="1600" dirty="0">
            <a:solidFill>
              <a:srgbClr val="002060"/>
            </a:solidFill>
          </a:endParaRPr>
        </a:p>
      </dgm:t>
    </dgm:pt>
    <dgm:pt modelId="{D7697E99-A47E-429E-8445-3B2114074E73}" type="parTrans" cxnId="{7818FB6B-1F94-42E6-82F9-2FCA62129644}">
      <dgm:prSet/>
      <dgm:spPr/>
      <dgm:t>
        <a:bodyPr/>
        <a:lstStyle/>
        <a:p>
          <a:endParaRPr lang="ru-RU"/>
        </a:p>
      </dgm:t>
    </dgm:pt>
    <dgm:pt modelId="{5EFDE0EC-9A5C-4A7B-95E2-2FCDBE43333C}" type="sibTrans" cxnId="{7818FB6B-1F94-42E6-82F9-2FCA62129644}">
      <dgm:prSet/>
      <dgm:spPr/>
      <dgm:t>
        <a:bodyPr/>
        <a:lstStyle/>
        <a:p>
          <a:endParaRPr lang="ru-RU"/>
        </a:p>
      </dgm:t>
    </dgm:pt>
    <dgm:pt modelId="{12B14D5B-D6F1-441E-8307-3B41DA3D55AE}">
      <dgm:prSet phldrT="[Текст]" custT="1"/>
      <dgm:spPr>
        <a:solidFill>
          <a:schemeClr val="bg1">
            <a:lumMod val="85000"/>
          </a:schemeClr>
        </a:solidFill>
        <a:ln>
          <a:solidFill>
            <a:srgbClr val="193888"/>
          </a:solidFill>
        </a:ln>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uk-UA" sz="1700" dirty="0" smtClean="0">
              <a:solidFill>
                <a:srgbClr val="002060"/>
              </a:solidFill>
            </a:rPr>
            <a:t>                          Достовірність документів та звітності Товариства</a:t>
          </a:r>
        </a:p>
      </dgm:t>
    </dgm:pt>
    <dgm:pt modelId="{58A05720-7C97-45D7-AE46-DE39041606ED}" type="parTrans" cxnId="{B9BA3741-4F19-499E-B50E-E35E6B00EE6A}">
      <dgm:prSet/>
      <dgm:spPr/>
      <dgm:t>
        <a:bodyPr/>
        <a:lstStyle/>
        <a:p>
          <a:endParaRPr lang="ru-RU"/>
        </a:p>
      </dgm:t>
    </dgm:pt>
    <dgm:pt modelId="{49C29A63-6D7D-4D41-85B4-31999E94BA8C}" type="sibTrans" cxnId="{B9BA3741-4F19-499E-B50E-E35E6B00EE6A}">
      <dgm:prSet/>
      <dgm:spPr/>
      <dgm:t>
        <a:bodyPr/>
        <a:lstStyle/>
        <a:p>
          <a:endParaRPr lang="ru-RU"/>
        </a:p>
      </dgm:t>
    </dgm:pt>
    <dgm:pt modelId="{0EE7B428-5F7B-4AE6-9FAB-FCD15CA5DA97}">
      <dgm:prSet phldrT="[Текст]" custT="1"/>
      <dgm:spPr>
        <a:solidFill>
          <a:schemeClr val="bg1">
            <a:lumMod val="85000"/>
          </a:schemeClr>
        </a:solidFill>
        <a:ln>
          <a:solidFill>
            <a:srgbClr val="193888"/>
          </a:solidFill>
        </a:ln>
      </dgm:spPr>
      <dgm:t>
        <a:bodyPr/>
        <a:lstStyle/>
        <a:p>
          <a:pPr algn="ctr"/>
          <a:r>
            <a:rPr lang="uk-UA" sz="1700" dirty="0" smtClean="0">
              <a:solidFill>
                <a:srgbClr val="002060"/>
              </a:solidFill>
            </a:rPr>
            <a:t>Оцінка корупційних ризиків в діяльності Товариства</a:t>
          </a:r>
          <a:endParaRPr lang="ru-RU" sz="1700" dirty="0">
            <a:solidFill>
              <a:srgbClr val="002060"/>
            </a:solidFill>
          </a:endParaRPr>
        </a:p>
      </dgm:t>
    </dgm:pt>
    <dgm:pt modelId="{036EA8C4-5DA9-47B9-8FCD-B3D76C781123}" type="parTrans" cxnId="{EE69054E-BB88-4807-8E0E-A2C31C5C60CA}">
      <dgm:prSet/>
      <dgm:spPr/>
      <dgm:t>
        <a:bodyPr/>
        <a:lstStyle/>
        <a:p>
          <a:endParaRPr lang="ru-RU"/>
        </a:p>
      </dgm:t>
    </dgm:pt>
    <dgm:pt modelId="{4B5045AD-6D01-410B-9056-8D26D00C5F74}" type="sibTrans" cxnId="{EE69054E-BB88-4807-8E0E-A2C31C5C60CA}">
      <dgm:prSet/>
      <dgm:spPr/>
      <dgm:t>
        <a:bodyPr/>
        <a:lstStyle/>
        <a:p>
          <a:endParaRPr lang="ru-RU"/>
        </a:p>
      </dgm:t>
    </dgm:pt>
    <dgm:pt modelId="{6488AB71-D0B8-45BB-AD91-75665B078236}">
      <dgm:prSet phldrT="[Текст]" custT="1"/>
      <dgm:spPr>
        <a:solidFill>
          <a:schemeClr val="bg1">
            <a:lumMod val="85000"/>
          </a:schemeClr>
        </a:solidFill>
        <a:ln>
          <a:solidFill>
            <a:srgbClr val="193888"/>
          </a:solidFill>
        </a:ln>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uk-UA" sz="1700" dirty="0" smtClean="0">
              <a:solidFill>
                <a:srgbClr val="002060"/>
              </a:solidFill>
            </a:rPr>
            <a:t>Обов'язкове проведення антикорупційних тренінгів для Співробітників </a:t>
          </a:r>
        </a:p>
      </dgm:t>
    </dgm:pt>
    <dgm:pt modelId="{C91392F6-72A2-4B3E-A8EE-B7946A95C634}" type="sibTrans" cxnId="{7E759B1C-7890-4853-B850-5EA54ED6A76B}">
      <dgm:prSet/>
      <dgm:spPr/>
      <dgm:t>
        <a:bodyPr/>
        <a:lstStyle/>
        <a:p>
          <a:endParaRPr lang="ru-RU"/>
        </a:p>
      </dgm:t>
    </dgm:pt>
    <dgm:pt modelId="{84F3FA9F-45F6-40E2-BABA-FDD4D186E504}" type="parTrans" cxnId="{7E759B1C-7890-4853-B850-5EA54ED6A76B}">
      <dgm:prSet/>
      <dgm:spPr/>
      <dgm:t>
        <a:bodyPr/>
        <a:lstStyle/>
        <a:p>
          <a:endParaRPr lang="ru-RU"/>
        </a:p>
      </dgm:t>
    </dgm:pt>
    <dgm:pt modelId="{43E1637F-9F07-4996-85E6-6F2A517082C5}">
      <dgm:prSet phldrT="[Текст]" custT="1"/>
      <dgm:spPr>
        <a:solidFill>
          <a:schemeClr val="bg1">
            <a:lumMod val="85000"/>
          </a:schemeClr>
        </a:solidFill>
        <a:ln>
          <a:solidFill>
            <a:srgbClr val="193888"/>
          </a:solidFill>
        </a:ln>
      </dgm:spPr>
      <dgm:t>
        <a:bodyPr/>
        <a:lstStyle/>
        <a:p>
          <a:pPr marR="0" algn="ctr" eaLnBrk="1" fontAlgn="auto" latinLnBrk="0" hangingPunct="1">
            <a:buClrTx/>
            <a:buSzTx/>
            <a:buFontTx/>
            <a:tabLst/>
            <a:defRPr/>
          </a:pPr>
          <a:r>
            <a:rPr lang="uk-UA" sz="1700" dirty="0" smtClean="0">
              <a:solidFill>
                <a:srgbClr val="002060"/>
              </a:solidFill>
            </a:rPr>
            <a:t>Антикорупційні санкції та відповідальність, повідомлення про порушення, захист викривачів</a:t>
          </a:r>
        </a:p>
      </dgm:t>
    </dgm:pt>
    <dgm:pt modelId="{52132BCD-8097-4568-8C53-59937E4C22CC}" type="parTrans" cxnId="{1922514B-2BDF-4705-B91A-BD724741F5E2}">
      <dgm:prSet/>
      <dgm:spPr/>
      <dgm:t>
        <a:bodyPr/>
        <a:lstStyle/>
        <a:p>
          <a:endParaRPr lang="ru-RU"/>
        </a:p>
      </dgm:t>
    </dgm:pt>
    <dgm:pt modelId="{335B299D-6748-4C04-8647-AA228BE7D826}" type="sibTrans" cxnId="{1922514B-2BDF-4705-B91A-BD724741F5E2}">
      <dgm:prSet/>
      <dgm:spPr/>
      <dgm:t>
        <a:bodyPr/>
        <a:lstStyle/>
        <a:p>
          <a:endParaRPr lang="ru-RU"/>
        </a:p>
      </dgm:t>
    </dgm:pt>
    <dgm:pt modelId="{ED109AC2-0496-45A8-AB9E-B7D14A68F791}" type="pres">
      <dgm:prSet presAssocID="{720D1121-D76D-4F22-A7DB-8799E337EFCF}" presName="Name0" presStyleCnt="0">
        <dgm:presLayoutVars>
          <dgm:chMax val="7"/>
          <dgm:chPref val="7"/>
          <dgm:dir/>
        </dgm:presLayoutVars>
      </dgm:prSet>
      <dgm:spPr/>
      <dgm:t>
        <a:bodyPr/>
        <a:lstStyle/>
        <a:p>
          <a:endParaRPr lang="ru-RU"/>
        </a:p>
      </dgm:t>
    </dgm:pt>
    <dgm:pt modelId="{2EB96492-5A33-4D74-BB2D-2C7A140A666E}" type="pres">
      <dgm:prSet presAssocID="{720D1121-D76D-4F22-A7DB-8799E337EFCF}" presName="Name1" presStyleCnt="0"/>
      <dgm:spPr/>
    </dgm:pt>
    <dgm:pt modelId="{CD6889C3-E109-4DB9-902A-67388EFB6439}" type="pres">
      <dgm:prSet presAssocID="{720D1121-D76D-4F22-A7DB-8799E337EFCF}" presName="cycle" presStyleCnt="0"/>
      <dgm:spPr/>
    </dgm:pt>
    <dgm:pt modelId="{ABBC06EA-0B79-4909-AC2A-B3081D927AF1}" type="pres">
      <dgm:prSet presAssocID="{720D1121-D76D-4F22-A7DB-8799E337EFCF}" presName="srcNode" presStyleLbl="node1" presStyleIdx="0" presStyleCnt="6"/>
      <dgm:spPr/>
    </dgm:pt>
    <dgm:pt modelId="{EA6A43CA-78DE-4135-B502-2BCAEECF22AB}" type="pres">
      <dgm:prSet presAssocID="{720D1121-D76D-4F22-A7DB-8799E337EFCF}" presName="conn" presStyleLbl="parChTrans1D2" presStyleIdx="0" presStyleCnt="1" custLinFactNeighborX="-71544" custLinFactNeighborY="-5288"/>
      <dgm:spPr/>
      <dgm:t>
        <a:bodyPr/>
        <a:lstStyle/>
        <a:p>
          <a:endParaRPr lang="ru-RU"/>
        </a:p>
      </dgm:t>
    </dgm:pt>
    <dgm:pt modelId="{82439484-E5E8-4121-81F3-8C9B2E3DD2D8}" type="pres">
      <dgm:prSet presAssocID="{720D1121-D76D-4F22-A7DB-8799E337EFCF}" presName="extraNode" presStyleLbl="node1" presStyleIdx="0" presStyleCnt="6"/>
      <dgm:spPr/>
    </dgm:pt>
    <dgm:pt modelId="{820B1297-FDFE-4960-A67B-515D533FCF59}" type="pres">
      <dgm:prSet presAssocID="{720D1121-D76D-4F22-A7DB-8799E337EFCF}" presName="dstNode" presStyleLbl="node1" presStyleIdx="0" presStyleCnt="6"/>
      <dgm:spPr/>
    </dgm:pt>
    <dgm:pt modelId="{89C4F005-9FA3-4828-BE25-C3F2FBDFAB65}" type="pres">
      <dgm:prSet presAssocID="{1F356220-D0AD-415A-9D26-9B26200F2BF9}" presName="text_1" presStyleLbl="node1" presStyleIdx="0" presStyleCnt="6" custScaleX="101744" custScaleY="85579" custLinFactNeighborX="285" custLinFactNeighborY="-25640">
        <dgm:presLayoutVars>
          <dgm:bulletEnabled val="1"/>
        </dgm:presLayoutVars>
      </dgm:prSet>
      <dgm:spPr/>
      <dgm:t>
        <a:bodyPr/>
        <a:lstStyle/>
        <a:p>
          <a:endParaRPr lang="ru-RU"/>
        </a:p>
      </dgm:t>
    </dgm:pt>
    <dgm:pt modelId="{D3D9FA1B-3ABE-45B0-9BFF-CC82C6F9D541}" type="pres">
      <dgm:prSet presAssocID="{1F356220-D0AD-415A-9D26-9B26200F2BF9}" presName="accent_1" presStyleCnt="0"/>
      <dgm:spPr/>
    </dgm:pt>
    <dgm:pt modelId="{98B98B31-35E8-4586-8E89-C90027E53176}" type="pres">
      <dgm:prSet presAssocID="{1F356220-D0AD-415A-9D26-9B26200F2BF9}" presName="accentRepeatNode" presStyleLbl="solidFgAcc1" presStyleIdx="0" presStyleCnt="6" custLinFactNeighborX="11013" custLinFactNeighborY="-30018"/>
      <dgm:spPr>
        <a:solidFill>
          <a:srgbClr val="193888"/>
        </a:solidFill>
        <a:ln>
          <a:solidFill>
            <a:schemeClr val="accent5">
              <a:lumMod val="75000"/>
            </a:schemeClr>
          </a:solidFill>
        </a:ln>
      </dgm:spPr>
    </dgm:pt>
    <dgm:pt modelId="{5730D4BB-5E5C-496F-A52B-F6A229B81A64}" type="pres">
      <dgm:prSet presAssocID="{B4B0094D-A780-4011-AD71-B865CF98013E}" presName="text_2" presStyleLbl="node1" presStyleIdx="1" presStyleCnt="6" custScaleX="102177" custScaleY="93754" custLinFactNeighborX="246" custLinFactNeighborY="-56731">
        <dgm:presLayoutVars>
          <dgm:bulletEnabled val="1"/>
        </dgm:presLayoutVars>
      </dgm:prSet>
      <dgm:spPr/>
      <dgm:t>
        <a:bodyPr/>
        <a:lstStyle/>
        <a:p>
          <a:endParaRPr lang="ru-RU"/>
        </a:p>
      </dgm:t>
    </dgm:pt>
    <dgm:pt modelId="{7793D198-1708-452C-98A1-F8EBC757AD21}" type="pres">
      <dgm:prSet presAssocID="{B4B0094D-A780-4011-AD71-B865CF98013E}" presName="accent_2" presStyleCnt="0"/>
      <dgm:spPr/>
    </dgm:pt>
    <dgm:pt modelId="{09073331-1181-4184-A3AA-256B33C840F8}" type="pres">
      <dgm:prSet presAssocID="{B4B0094D-A780-4011-AD71-B865CF98013E}" presName="accentRepeatNode" presStyleLbl="solidFgAcc1" presStyleIdx="1" presStyleCnt="6" custLinFactNeighborX="-11434" custLinFactNeighborY="-55418"/>
      <dgm:spPr>
        <a:solidFill>
          <a:srgbClr val="193888"/>
        </a:solidFill>
        <a:ln>
          <a:solidFill>
            <a:schemeClr val="accent5">
              <a:lumMod val="75000"/>
            </a:schemeClr>
          </a:solidFill>
        </a:ln>
      </dgm:spPr>
    </dgm:pt>
    <dgm:pt modelId="{EB303950-F33C-4C27-8CF1-DB71B83600E4}" type="pres">
      <dgm:prSet presAssocID="{12B14D5B-D6F1-441E-8307-3B41DA3D55AE}" presName="text_3" presStyleLbl="node1" presStyleIdx="2" presStyleCnt="6" custScaleX="104982" custScaleY="96906" custLinFactNeighborX="-1132" custLinFactNeighborY="-95599">
        <dgm:presLayoutVars>
          <dgm:bulletEnabled val="1"/>
        </dgm:presLayoutVars>
      </dgm:prSet>
      <dgm:spPr/>
      <dgm:t>
        <a:bodyPr/>
        <a:lstStyle/>
        <a:p>
          <a:endParaRPr lang="ru-RU"/>
        </a:p>
      </dgm:t>
    </dgm:pt>
    <dgm:pt modelId="{F6299920-A786-474D-9BA7-29A1A92BB089}" type="pres">
      <dgm:prSet presAssocID="{12B14D5B-D6F1-441E-8307-3B41DA3D55AE}" presName="accent_3" presStyleCnt="0"/>
      <dgm:spPr/>
    </dgm:pt>
    <dgm:pt modelId="{9536B6F6-9A20-47F3-BBF2-3B59EE96D620}" type="pres">
      <dgm:prSet presAssocID="{12B14D5B-D6F1-441E-8307-3B41DA3D55AE}" presName="accentRepeatNode" presStyleLbl="solidFgAcc1" presStyleIdx="2" presStyleCnt="6" custLinFactNeighborX="-12040" custLinFactNeighborY="-75401"/>
      <dgm:spPr>
        <a:solidFill>
          <a:srgbClr val="193888"/>
        </a:solidFill>
        <a:ln>
          <a:solidFill>
            <a:srgbClr val="193888"/>
          </a:solidFill>
        </a:ln>
      </dgm:spPr>
      <dgm:t>
        <a:bodyPr/>
        <a:lstStyle/>
        <a:p>
          <a:endParaRPr lang="ru-RU"/>
        </a:p>
      </dgm:t>
    </dgm:pt>
    <dgm:pt modelId="{F874468E-0E69-42A0-82AE-3DFD9D4E06AE}" type="pres">
      <dgm:prSet presAssocID="{0EE7B428-5F7B-4AE6-9FAB-FCD15CA5DA97}" presName="text_4" presStyleLbl="node1" presStyleIdx="3" presStyleCnt="6" custLinFactY="-17179" custLinFactNeighborX="1310" custLinFactNeighborY="-100000">
        <dgm:presLayoutVars>
          <dgm:bulletEnabled val="1"/>
        </dgm:presLayoutVars>
      </dgm:prSet>
      <dgm:spPr/>
      <dgm:t>
        <a:bodyPr/>
        <a:lstStyle/>
        <a:p>
          <a:endParaRPr lang="ru-RU"/>
        </a:p>
      </dgm:t>
    </dgm:pt>
    <dgm:pt modelId="{F621A673-9535-4D0F-9457-C2B252B4F47E}" type="pres">
      <dgm:prSet presAssocID="{0EE7B428-5F7B-4AE6-9FAB-FCD15CA5DA97}" presName="accent_4" presStyleCnt="0"/>
      <dgm:spPr/>
    </dgm:pt>
    <dgm:pt modelId="{7E904F74-150A-4C1E-8E52-637C6597A7A5}" type="pres">
      <dgm:prSet presAssocID="{0EE7B428-5F7B-4AE6-9FAB-FCD15CA5DA97}" presName="accentRepeatNode" presStyleLbl="solidFgAcc1" presStyleIdx="3" presStyleCnt="6" custLinFactNeighborX="18392" custLinFactNeighborY="-92249"/>
      <dgm:spPr>
        <a:solidFill>
          <a:srgbClr val="193888"/>
        </a:solidFill>
        <a:ln>
          <a:solidFill>
            <a:srgbClr val="193888"/>
          </a:solidFill>
        </a:ln>
      </dgm:spPr>
      <dgm:t>
        <a:bodyPr/>
        <a:lstStyle/>
        <a:p>
          <a:endParaRPr lang="ru-RU"/>
        </a:p>
      </dgm:t>
    </dgm:pt>
    <dgm:pt modelId="{11D5C474-31CF-4686-BC91-C9A519BD0EC4}" type="pres">
      <dgm:prSet presAssocID="{6488AB71-D0B8-45BB-AD91-75665B078236}" presName="text_5" presStyleLbl="node1" presStyleIdx="4" presStyleCnt="6" custScaleX="100873" custLinFactY="-45549" custLinFactNeighborX="681" custLinFactNeighborY="-100000">
        <dgm:presLayoutVars>
          <dgm:bulletEnabled val="1"/>
        </dgm:presLayoutVars>
      </dgm:prSet>
      <dgm:spPr/>
      <dgm:t>
        <a:bodyPr/>
        <a:lstStyle/>
        <a:p>
          <a:endParaRPr lang="ru-RU"/>
        </a:p>
      </dgm:t>
    </dgm:pt>
    <dgm:pt modelId="{7A5482AE-9471-4ADD-9592-A7D4366DCD52}" type="pres">
      <dgm:prSet presAssocID="{6488AB71-D0B8-45BB-AD91-75665B078236}" presName="accent_5" presStyleCnt="0"/>
      <dgm:spPr/>
    </dgm:pt>
    <dgm:pt modelId="{93B28A31-005E-4897-ABC0-329DDA41138C}" type="pres">
      <dgm:prSet presAssocID="{6488AB71-D0B8-45BB-AD91-75665B078236}" presName="accentRepeatNode" presStyleLbl="solidFgAcc1" presStyleIdx="4" presStyleCnt="6" custLinFactY="-12299" custLinFactNeighborX="17377" custLinFactNeighborY="-100000"/>
      <dgm:spPr>
        <a:solidFill>
          <a:srgbClr val="193888"/>
        </a:solidFill>
        <a:ln>
          <a:solidFill>
            <a:srgbClr val="193888"/>
          </a:solidFill>
        </a:ln>
      </dgm:spPr>
      <dgm:t>
        <a:bodyPr/>
        <a:lstStyle/>
        <a:p>
          <a:endParaRPr lang="ru-RU"/>
        </a:p>
      </dgm:t>
    </dgm:pt>
    <dgm:pt modelId="{D912A20C-7AB9-423D-8F20-C5EAA457B2AE}" type="pres">
      <dgm:prSet presAssocID="{43E1637F-9F07-4996-85E6-6F2A517082C5}" presName="text_6" presStyleLbl="node1" presStyleIdx="5" presStyleCnt="6" custScaleX="98732" custLinFactY="-60351" custLinFactNeighborX="1772" custLinFactNeighborY="-100000">
        <dgm:presLayoutVars>
          <dgm:bulletEnabled val="1"/>
        </dgm:presLayoutVars>
      </dgm:prSet>
      <dgm:spPr/>
      <dgm:t>
        <a:bodyPr/>
        <a:lstStyle/>
        <a:p>
          <a:endParaRPr lang="ru-RU"/>
        </a:p>
      </dgm:t>
    </dgm:pt>
    <dgm:pt modelId="{0812E206-DF72-4F88-B4D8-47D5D3466694}" type="pres">
      <dgm:prSet presAssocID="{43E1637F-9F07-4996-85E6-6F2A517082C5}" presName="accent_6" presStyleCnt="0"/>
      <dgm:spPr/>
    </dgm:pt>
    <dgm:pt modelId="{D51E41E4-FA48-4BAD-9FF2-B84E87EBB26E}" type="pres">
      <dgm:prSet presAssocID="{43E1637F-9F07-4996-85E6-6F2A517082C5}" presName="accentRepeatNode" presStyleLbl="solidFgAcc1" presStyleIdx="5" presStyleCnt="6" custScaleX="101478" custScaleY="102526" custLinFactY="-36283" custLinFactNeighborX="53263" custLinFactNeighborY="-100000"/>
      <dgm:spPr>
        <a:solidFill>
          <a:srgbClr val="193888"/>
        </a:solidFill>
        <a:ln>
          <a:solidFill>
            <a:srgbClr val="193888"/>
          </a:solidFill>
        </a:ln>
      </dgm:spPr>
      <dgm:t>
        <a:bodyPr/>
        <a:lstStyle/>
        <a:p>
          <a:endParaRPr lang="ru-RU"/>
        </a:p>
      </dgm:t>
    </dgm:pt>
  </dgm:ptLst>
  <dgm:cxnLst>
    <dgm:cxn modelId="{A99892B1-E355-4966-8182-AB5A8A7A4F92}" type="presOf" srcId="{0EE7B428-5F7B-4AE6-9FAB-FCD15CA5DA97}" destId="{F874468E-0E69-42A0-82AE-3DFD9D4E06AE}" srcOrd="0" destOrd="0" presId="urn:microsoft.com/office/officeart/2008/layout/VerticalCurvedList"/>
    <dgm:cxn modelId="{209C98C5-B83F-4711-844F-D5C23C42E94E}" type="presOf" srcId="{1F356220-D0AD-415A-9D26-9B26200F2BF9}" destId="{89C4F005-9FA3-4828-BE25-C3F2FBDFAB65}" srcOrd="0" destOrd="0" presId="urn:microsoft.com/office/officeart/2008/layout/VerticalCurvedList"/>
    <dgm:cxn modelId="{441896EB-3133-465D-A11B-9D8D2CB27375}" type="presOf" srcId="{B4B0094D-A780-4011-AD71-B865CF98013E}" destId="{5730D4BB-5E5C-496F-A52B-F6A229B81A64}" srcOrd="0" destOrd="0" presId="urn:microsoft.com/office/officeart/2008/layout/VerticalCurvedList"/>
    <dgm:cxn modelId="{EE69054E-BB88-4807-8E0E-A2C31C5C60CA}" srcId="{720D1121-D76D-4F22-A7DB-8799E337EFCF}" destId="{0EE7B428-5F7B-4AE6-9FAB-FCD15CA5DA97}" srcOrd="3" destOrd="0" parTransId="{036EA8C4-5DA9-47B9-8FCD-B3D76C781123}" sibTransId="{4B5045AD-6D01-410B-9056-8D26D00C5F74}"/>
    <dgm:cxn modelId="{C3CE75CA-E8D5-4F1F-AAB7-8D5BF9FE6B4A}" type="presOf" srcId="{43E1637F-9F07-4996-85E6-6F2A517082C5}" destId="{D912A20C-7AB9-423D-8F20-C5EAA457B2AE}" srcOrd="0" destOrd="0" presId="urn:microsoft.com/office/officeart/2008/layout/VerticalCurvedList"/>
    <dgm:cxn modelId="{65538DFD-B4CF-41F5-8176-25693BF10DB6}" type="presOf" srcId="{720D1121-D76D-4F22-A7DB-8799E337EFCF}" destId="{ED109AC2-0496-45A8-AB9E-B7D14A68F791}" srcOrd="0" destOrd="0" presId="urn:microsoft.com/office/officeart/2008/layout/VerticalCurvedList"/>
    <dgm:cxn modelId="{1922514B-2BDF-4705-B91A-BD724741F5E2}" srcId="{720D1121-D76D-4F22-A7DB-8799E337EFCF}" destId="{43E1637F-9F07-4996-85E6-6F2A517082C5}" srcOrd="5" destOrd="0" parTransId="{52132BCD-8097-4568-8C53-59937E4C22CC}" sibTransId="{335B299D-6748-4C04-8647-AA228BE7D826}"/>
    <dgm:cxn modelId="{C8E3F353-EF3E-4A37-B733-0E6CB6FAA7C6}" type="presOf" srcId="{12B14D5B-D6F1-441E-8307-3B41DA3D55AE}" destId="{EB303950-F33C-4C27-8CF1-DB71B83600E4}" srcOrd="0" destOrd="0" presId="urn:microsoft.com/office/officeart/2008/layout/VerticalCurvedList"/>
    <dgm:cxn modelId="{7818FB6B-1F94-42E6-82F9-2FCA62129644}" srcId="{720D1121-D76D-4F22-A7DB-8799E337EFCF}" destId="{B4B0094D-A780-4011-AD71-B865CF98013E}" srcOrd="1" destOrd="0" parTransId="{D7697E99-A47E-429E-8445-3B2114074E73}" sibTransId="{5EFDE0EC-9A5C-4A7B-95E2-2FCDBE43333C}"/>
    <dgm:cxn modelId="{6B5FD042-5DA9-4A72-8662-7A547573D7F8}" type="presOf" srcId="{8E6B9815-F784-4256-A7BD-C57513FC6580}" destId="{EA6A43CA-78DE-4135-B502-2BCAEECF22AB}" srcOrd="0" destOrd="0" presId="urn:microsoft.com/office/officeart/2008/layout/VerticalCurvedList"/>
    <dgm:cxn modelId="{B9BA3741-4F19-499E-B50E-E35E6B00EE6A}" srcId="{720D1121-D76D-4F22-A7DB-8799E337EFCF}" destId="{12B14D5B-D6F1-441E-8307-3B41DA3D55AE}" srcOrd="2" destOrd="0" parTransId="{58A05720-7C97-45D7-AE46-DE39041606ED}" sibTransId="{49C29A63-6D7D-4D41-85B4-31999E94BA8C}"/>
    <dgm:cxn modelId="{044EF678-77ED-4EE1-BA7E-21E6A61AE210}" srcId="{720D1121-D76D-4F22-A7DB-8799E337EFCF}" destId="{1F356220-D0AD-415A-9D26-9B26200F2BF9}" srcOrd="0" destOrd="0" parTransId="{CA940FBD-8FC9-4627-B00E-9A83CB2022C1}" sibTransId="{8E6B9815-F784-4256-A7BD-C57513FC6580}"/>
    <dgm:cxn modelId="{7E759B1C-7890-4853-B850-5EA54ED6A76B}" srcId="{720D1121-D76D-4F22-A7DB-8799E337EFCF}" destId="{6488AB71-D0B8-45BB-AD91-75665B078236}" srcOrd="4" destOrd="0" parTransId="{84F3FA9F-45F6-40E2-BABA-FDD4D186E504}" sibTransId="{C91392F6-72A2-4B3E-A8EE-B7946A95C634}"/>
    <dgm:cxn modelId="{AD36FAF4-65E6-4031-BEDE-5E30E773E8EB}" type="presOf" srcId="{6488AB71-D0B8-45BB-AD91-75665B078236}" destId="{11D5C474-31CF-4686-BC91-C9A519BD0EC4}" srcOrd="0" destOrd="0" presId="urn:microsoft.com/office/officeart/2008/layout/VerticalCurvedList"/>
    <dgm:cxn modelId="{BD555B92-69E6-4178-A749-C2157FC2C622}" type="presParOf" srcId="{ED109AC2-0496-45A8-AB9E-B7D14A68F791}" destId="{2EB96492-5A33-4D74-BB2D-2C7A140A666E}" srcOrd="0" destOrd="0" presId="urn:microsoft.com/office/officeart/2008/layout/VerticalCurvedList"/>
    <dgm:cxn modelId="{E7C49BB2-7C0F-40CB-82C1-5832375E67E3}" type="presParOf" srcId="{2EB96492-5A33-4D74-BB2D-2C7A140A666E}" destId="{CD6889C3-E109-4DB9-902A-67388EFB6439}" srcOrd="0" destOrd="0" presId="urn:microsoft.com/office/officeart/2008/layout/VerticalCurvedList"/>
    <dgm:cxn modelId="{0A3A410D-A65B-48CF-9DEE-6306E8DE879E}" type="presParOf" srcId="{CD6889C3-E109-4DB9-902A-67388EFB6439}" destId="{ABBC06EA-0B79-4909-AC2A-B3081D927AF1}" srcOrd="0" destOrd="0" presId="urn:microsoft.com/office/officeart/2008/layout/VerticalCurvedList"/>
    <dgm:cxn modelId="{48069D66-9AA0-4F91-B2E0-568789ACE850}" type="presParOf" srcId="{CD6889C3-E109-4DB9-902A-67388EFB6439}" destId="{EA6A43CA-78DE-4135-B502-2BCAEECF22AB}" srcOrd="1" destOrd="0" presId="urn:microsoft.com/office/officeart/2008/layout/VerticalCurvedList"/>
    <dgm:cxn modelId="{C52BC64A-C130-464B-9556-C87A91A6680A}" type="presParOf" srcId="{CD6889C3-E109-4DB9-902A-67388EFB6439}" destId="{82439484-E5E8-4121-81F3-8C9B2E3DD2D8}" srcOrd="2" destOrd="0" presId="urn:microsoft.com/office/officeart/2008/layout/VerticalCurvedList"/>
    <dgm:cxn modelId="{524F4372-6C34-490B-8099-EC108CEDD864}" type="presParOf" srcId="{CD6889C3-E109-4DB9-902A-67388EFB6439}" destId="{820B1297-FDFE-4960-A67B-515D533FCF59}" srcOrd="3" destOrd="0" presId="urn:microsoft.com/office/officeart/2008/layout/VerticalCurvedList"/>
    <dgm:cxn modelId="{531D0921-E6EA-40CE-AD4D-CA4B316AB4A0}" type="presParOf" srcId="{2EB96492-5A33-4D74-BB2D-2C7A140A666E}" destId="{89C4F005-9FA3-4828-BE25-C3F2FBDFAB65}" srcOrd="1" destOrd="0" presId="urn:microsoft.com/office/officeart/2008/layout/VerticalCurvedList"/>
    <dgm:cxn modelId="{600F2991-18CD-4FD9-9E19-30EEC12F1FEC}" type="presParOf" srcId="{2EB96492-5A33-4D74-BB2D-2C7A140A666E}" destId="{D3D9FA1B-3ABE-45B0-9BFF-CC82C6F9D541}" srcOrd="2" destOrd="0" presId="urn:microsoft.com/office/officeart/2008/layout/VerticalCurvedList"/>
    <dgm:cxn modelId="{81851F80-15F7-48AC-B727-31C01E184800}" type="presParOf" srcId="{D3D9FA1B-3ABE-45B0-9BFF-CC82C6F9D541}" destId="{98B98B31-35E8-4586-8E89-C90027E53176}" srcOrd="0" destOrd="0" presId="urn:microsoft.com/office/officeart/2008/layout/VerticalCurvedList"/>
    <dgm:cxn modelId="{AAE5577D-BFD9-40F7-AB41-969F1B79B313}" type="presParOf" srcId="{2EB96492-5A33-4D74-BB2D-2C7A140A666E}" destId="{5730D4BB-5E5C-496F-A52B-F6A229B81A64}" srcOrd="3" destOrd="0" presId="urn:microsoft.com/office/officeart/2008/layout/VerticalCurvedList"/>
    <dgm:cxn modelId="{54B51385-42DC-4C2F-9850-190F1690ECCF}" type="presParOf" srcId="{2EB96492-5A33-4D74-BB2D-2C7A140A666E}" destId="{7793D198-1708-452C-98A1-F8EBC757AD21}" srcOrd="4" destOrd="0" presId="urn:microsoft.com/office/officeart/2008/layout/VerticalCurvedList"/>
    <dgm:cxn modelId="{04269CE1-364F-4242-9D6F-57156205189A}" type="presParOf" srcId="{7793D198-1708-452C-98A1-F8EBC757AD21}" destId="{09073331-1181-4184-A3AA-256B33C840F8}" srcOrd="0" destOrd="0" presId="urn:microsoft.com/office/officeart/2008/layout/VerticalCurvedList"/>
    <dgm:cxn modelId="{06EBAB7E-6BAF-4702-B1E4-C80E203947E9}" type="presParOf" srcId="{2EB96492-5A33-4D74-BB2D-2C7A140A666E}" destId="{EB303950-F33C-4C27-8CF1-DB71B83600E4}" srcOrd="5" destOrd="0" presId="urn:microsoft.com/office/officeart/2008/layout/VerticalCurvedList"/>
    <dgm:cxn modelId="{2201E63F-915A-4963-9B46-415566505D61}" type="presParOf" srcId="{2EB96492-5A33-4D74-BB2D-2C7A140A666E}" destId="{F6299920-A786-474D-9BA7-29A1A92BB089}" srcOrd="6" destOrd="0" presId="urn:microsoft.com/office/officeart/2008/layout/VerticalCurvedList"/>
    <dgm:cxn modelId="{8622B356-E31F-4D4E-A718-59FEA587DD1C}" type="presParOf" srcId="{F6299920-A786-474D-9BA7-29A1A92BB089}" destId="{9536B6F6-9A20-47F3-BBF2-3B59EE96D620}" srcOrd="0" destOrd="0" presId="urn:microsoft.com/office/officeart/2008/layout/VerticalCurvedList"/>
    <dgm:cxn modelId="{CDECB527-28D6-468A-B58F-5C9A72230286}" type="presParOf" srcId="{2EB96492-5A33-4D74-BB2D-2C7A140A666E}" destId="{F874468E-0E69-42A0-82AE-3DFD9D4E06AE}" srcOrd="7" destOrd="0" presId="urn:microsoft.com/office/officeart/2008/layout/VerticalCurvedList"/>
    <dgm:cxn modelId="{C3642EBF-C0B6-4222-9AE0-DF5F441DA007}" type="presParOf" srcId="{2EB96492-5A33-4D74-BB2D-2C7A140A666E}" destId="{F621A673-9535-4D0F-9457-C2B252B4F47E}" srcOrd="8" destOrd="0" presId="urn:microsoft.com/office/officeart/2008/layout/VerticalCurvedList"/>
    <dgm:cxn modelId="{3ECD19DE-87D6-4E6D-8BD6-85601869884A}" type="presParOf" srcId="{F621A673-9535-4D0F-9457-C2B252B4F47E}" destId="{7E904F74-150A-4C1E-8E52-637C6597A7A5}" srcOrd="0" destOrd="0" presId="urn:microsoft.com/office/officeart/2008/layout/VerticalCurvedList"/>
    <dgm:cxn modelId="{8613E484-951B-44AA-B5FA-1DB75C571D0F}" type="presParOf" srcId="{2EB96492-5A33-4D74-BB2D-2C7A140A666E}" destId="{11D5C474-31CF-4686-BC91-C9A519BD0EC4}" srcOrd="9" destOrd="0" presId="urn:microsoft.com/office/officeart/2008/layout/VerticalCurvedList"/>
    <dgm:cxn modelId="{F4BDA325-93C4-4CD9-82C9-8BFC617105A1}" type="presParOf" srcId="{2EB96492-5A33-4D74-BB2D-2C7A140A666E}" destId="{7A5482AE-9471-4ADD-9592-A7D4366DCD52}" srcOrd="10" destOrd="0" presId="urn:microsoft.com/office/officeart/2008/layout/VerticalCurvedList"/>
    <dgm:cxn modelId="{12AB8221-AF64-47CC-974D-254DB2842198}" type="presParOf" srcId="{7A5482AE-9471-4ADD-9592-A7D4366DCD52}" destId="{93B28A31-005E-4897-ABC0-329DDA41138C}" srcOrd="0" destOrd="0" presId="urn:microsoft.com/office/officeart/2008/layout/VerticalCurvedList"/>
    <dgm:cxn modelId="{9BA0E108-48EF-46AC-93ED-0F9135DC261E}" type="presParOf" srcId="{2EB96492-5A33-4D74-BB2D-2C7A140A666E}" destId="{D912A20C-7AB9-423D-8F20-C5EAA457B2AE}" srcOrd="11" destOrd="0" presId="urn:microsoft.com/office/officeart/2008/layout/VerticalCurvedList"/>
    <dgm:cxn modelId="{1A861D4F-21D9-4CBD-B217-1F914D72B348}" type="presParOf" srcId="{2EB96492-5A33-4D74-BB2D-2C7A140A666E}" destId="{0812E206-DF72-4F88-B4D8-47D5D3466694}" srcOrd="12" destOrd="0" presId="urn:microsoft.com/office/officeart/2008/layout/VerticalCurvedList"/>
    <dgm:cxn modelId="{037350C7-7F08-45BC-AA0D-D04DD8D8DE8F}" type="presParOf" srcId="{0812E206-DF72-4F88-B4D8-47D5D3466694}" destId="{D51E41E4-FA48-4BAD-9FF2-B84E87EBB26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C5CB04-FBC5-47CC-BFC5-D74A71E2DC21}"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ru-RU"/>
        </a:p>
      </dgm:t>
    </dgm:pt>
    <dgm:pt modelId="{6B92BAB3-2501-4A6F-80DD-465076EEA060}">
      <dgm:prSet phldrT="[Текст]" custT="1"/>
      <dgm:spPr>
        <a:solidFill>
          <a:srgbClr val="193888"/>
        </a:solidFill>
      </dgm:spPr>
      <dgm:t>
        <a:bodyPr/>
        <a:lstStyle/>
        <a:p>
          <a:r>
            <a:rPr lang="uk-UA" sz="1700" dirty="0" smtClean="0">
              <a:latin typeface="+mn-lt"/>
            </a:rPr>
            <a:t>повідомлення про порушення</a:t>
          </a:r>
          <a:endParaRPr lang="ru-RU" sz="1700" dirty="0">
            <a:latin typeface="+mn-lt"/>
          </a:endParaRPr>
        </a:p>
      </dgm:t>
    </dgm:pt>
    <dgm:pt modelId="{586DBB17-5B74-41DC-9897-DEF00D8A6C91}" type="parTrans" cxnId="{3488DE2E-C8AA-4EE4-BCDB-D71B3612040D}">
      <dgm:prSet/>
      <dgm:spPr/>
      <dgm:t>
        <a:bodyPr/>
        <a:lstStyle/>
        <a:p>
          <a:endParaRPr lang="ru-RU"/>
        </a:p>
      </dgm:t>
    </dgm:pt>
    <dgm:pt modelId="{B2F7D42A-9FF4-4223-ADCB-455249F150A3}" type="sibTrans" cxnId="{3488DE2E-C8AA-4EE4-BCDB-D71B3612040D}">
      <dgm:prSet/>
      <dgm:spPr/>
      <dgm:t>
        <a:bodyPr/>
        <a:lstStyle/>
        <a:p>
          <a:endParaRPr lang="ru-RU"/>
        </a:p>
      </dgm:t>
    </dgm:pt>
    <dgm:pt modelId="{45115D8A-B830-469E-9260-9ADECF5B49B4}">
      <dgm:prSet phldrT="[Текст]" custT="1"/>
      <dgm:spPr>
        <a:solidFill>
          <a:schemeClr val="bg1">
            <a:lumMod val="85000"/>
            <a:alpha val="90000"/>
          </a:schemeClr>
        </a:solidFill>
        <a:ln>
          <a:solidFill>
            <a:srgbClr val="193888"/>
          </a:solidFill>
        </a:ln>
      </dgm:spPr>
      <dgm:t>
        <a:bodyPr/>
        <a:lstStyle/>
        <a:p>
          <a:pPr marL="0" indent="0"/>
          <a:r>
            <a:rPr lang="uk-UA" sz="1700" dirty="0" smtClean="0"/>
            <a:t>канали зв'язку</a:t>
          </a:r>
          <a:endParaRPr lang="ru-RU" sz="1700" dirty="0"/>
        </a:p>
      </dgm:t>
    </dgm:pt>
    <dgm:pt modelId="{2160CB52-B988-4C3A-8EDC-F69EA5695EC4}" type="parTrans" cxnId="{21BFA9DD-AF4C-4D03-A6A5-1F8B52FB6F91}">
      <dgm:prSet/>
      <dgm:spPr/>
      <dgm:t>
        <a:bodyPr/>
        <a:lstStyle/>
        <a:p>
          <a:endParaRPr lang="ru-RU"/>
        </a:p>
      </dgm:t>
    </dgm:pt>
    <dgm:pt modelId="{62A4031B-B84B-4CB5-825A-A915E89D670C}" type="sibTrans" cxnId="{21BFA9DD-AF4C-4D03-A6A5-1F8B52FB6F91}">
      <dgm:prSet/>
      <dgm:spPr/>
      <dgm:t>
        <a:bodyPr/>
        <a:lstStyle/>
        <a:p>
          <a:endParaRPr lang="ru-RU"/>
        </a:p>
      </dgm:t>
    </dgm:pt>
    <dgm:pt modelId="{CF9EAFA0-EDCD-4193-9214-AD5A7A0B1BF2}" type="pres">
      <dgm:prSet presAssocID="{8CC5CB04-FBC5-47CC-BFC5-D74A71E2DC21}" presName="theList" presStyleCnt="0">
        <dgm:presLayoutVars>
          <dgm:dir/>
          <dgm:animLvl val="lvl"/>
          <dgm:resizeHandles val="exact"/>
        </dgm:presLayoutVars>
      </dgm:prSet>
      <dgm:spPr/>
      <dgm:t>
        <a:bodyPr/>
        <a:lstStyle/>
        <a:p>
          <a:endParaRPr lang="ru-RU"/>
        </a:p>
      </dgm:t>
    </dgm:pt>
    <dgm:pt modelId="{A34795E2-0B43-4EA1-83E9-CEC0123B2D29}" type="pres">
      <dgm:prSet presAssocID="{6B92BAB3-2501-4A6F-80DD-465076EEA060}" presName="compNode" presStyleCnt="0"/>
      <dgm:spPr/>
      <dgm:t>
        <a:bodyPr/>
        <a:lstStyle/>
        <a:p>
          <a:endParaRPr lang="ru-RU"/>
        </a:p>
      </dgm:t>
    </dgm:pt>
    <dgm:pt modelId="{7AE6DEF1-8C65-4BD3-9B5A-88D1A48FD8EC}" type="pres">
      <dgm:prSet presAssocID="{6B92BAB3-2501-4A6F-80DD-465076EEA060}" presName="noGeometry" presStyleCnt="0"/>
      <dgm:spPr/>
      <dgm:t>
        <a:bodyPr/>
        <a:lstStyle/>
        <a:p>
          <a:endParaRPr lang="ru-RU"/>
        </a:p>
      </dgm:t>
    </dgm:pt>
    <dgm:pt modelId="{11311EBD-EC3F-4615-BAA3-F0EFBE93FEB0}" type="pres">
      <dgm:prSet presAssocID="{6B92BAB3-2501-4A6F-80DD-465076EEA060}" presName="childTextVisible" presStyleLbl="bgAccFollowNode1" presStyleIdx="0" presStyleCnt="1" custScaleX="30717" custScaleY="20100" custLinFactNeighborX="-65648" custLinFactNeighborY="13901">
        <dgm:presLayoutVars>
          <dgm:bulletEnabled val="1"/>
        </dgm:presLayoutVars>
      </dgm:prSet>
      <dgm:spPr/>
      <dgm:t>
        <a:bodyPr/>
        <a:lstStyle/>
        <a:p>
          <a:endParaRPr lang="ru-RU"/>
        </a:p>
      </dgm:t>
    </dgm:pt>
    <dgm:pt modelId="{CFB8FFC2-0AD2-40C4-B602-CBD27BA476A8}" type="pres">
      <dgm:prSet presAssocID="{6B92BAB3-2501-4A6F-80DD-465076EEA060}" presName="childTextHidden" presStyleLbl="bgAccFollowNode1" presStyleIdx="0" presStyleCnt="1"/>
      <dgm:spPr/>
      <dgm:t>
        <a:bodyPr/>
        <a:lstStyle/>
        <a:p>
          <a:endParaRPr lang="ru-RU"/>
        </a:p>
      </dgm:t>
    </dgm:pt>
    <dgm:pt modelId="{7FD465B7-83AB-4ED2-B46A-FC0D97C8F8BB}" type="pres">
      <dgm:prSet presAssocID="{6B92BAB3-2501-4A6F-80DD-465076EEA060}" presName="parentText" presStyleLbl="node1" presStyleIdx="0" presStyleCnt="1" custScaleX="67211" custScaleY="60773" custLinFactNeighborX="-82599" custLinFactNeighborY="25351">
        <dgm:presLayoutVars>
          <dgm:chMax val="1"/>
          <dgm:bulletEnabled val="1"/>
        </dgm:presLayoutVars>
      </dgm:prSet>
      <dgm:spPr/>
      <dgm:t>
        <a:bodyPr/>
        <a:lstStyle/>
        <a:p>
          <a:endParaRPr lang="ru-RU"/>
        </a:p>
      </dgm:t>
    </dgm:pt>
  </dgm:ptLst>
  <dgm:cxnLst>
    <dgm:cxn modelId="{4375889D-A098-4E43-B28E-6F7F4EC11AB3}" type="presOf" srcId="{6B92BAB3-2501-4A6F-80DD-465076EEA060}" destId="{7FD465B7-83AB-4ED2-B46A-FC0D97C8F8BB}" srcOrd="0" destOrd="0" presId="urn:microsoft.com/office/officeart/2005/8/layout/hProcess6"/>
    <dgm:cxn modelId="{21BFA9DD-AF4C-4D03-A6A5-1F8B52FB6F91}" srcId="{6B92BAB3-2501-4A6F-80DD-465076EEA060}" destId="{45115D8A-B830-469E-9260-9ADECF5B49B4}" srcOrd="0" destOrd="0" parTransId="{2160CB52-B988-4C3A-8EDC-F69EA5695EC4}" sibTransId="{62A4031B-B84B-4CB5-825A-A915E89D670C}"/>
    <dgm:cxn modelId="{8A0C4C6F-010D-4C0E-927B-017055392BC6}" type="presOf" srcId="{8CC5CB04-FBC5-47CC-BFC5-D74A71E2DC21}" destId="{CF9EAFA0-EDCD-4193-9214-AD5A7A0B1BF2}" srcOrd="0" destOrd="0" presId="urn:microsoft.com/office/officeart/2005/8/layout/hProcess6"/>
    <dgm:cxn modelId="{DE21BB04-FCBD-4E52-AD10-069E4EC944D6}" type="presOf" srcId="{45115D8A-B830-469E-9260-9ADECF5B49B4}" destId="{CFB8FFC2-0AD2-40C4-B602-CBD27BA476A8}" srcOrd="1" destOrd="0" presId="urn:microsoft.com/office/officeart/2005/8/layout/hProcess6"/>
    <dgm:cxn modelId="{3488DE2E-C8AA-4EE4-BCDB-D71B3612040D}" srcId="{8CC5CB04-FBC5-47CC-BFC5-D74A71E2DC21}" destId="{6B92BAB3-2501-4A6F-80DD-465076EEA060}" srcOrd="0" destOrd="0" parTransId="{586DBB17-5B74-41DC-9897-DEF00D8A6C91}" sibTransId="{B2F7D42A-9FF4-4223-ADCB-455249F150A3}"/>
    <dgm:cxn modelId="{E82CCF53-3CF0-49F4-A61C-73ECB88682D6}" type="presOf" srcId="{45115D8A-B830-469E-9260-9ADECF5B49B4}" destId="{11311EBD-EC3F-4615-BAA3-F0EFBE93FEB0}" srcOrd="0" destOrd="0" presId="urn:microsoft.com/office/officeart/2005/8/layout/hProcess6"/>
    <dgm:cxn modelId="{0BD0F301-F451-4BBC-98E6-9861B780D885}" type="presParOf" srcId="{CF9EAFA0-EDCD-4193-9214-AD5A7A0B1BF2}" destId="{A34795E2-0B43-4EA1-83E9-CEC0123B2D29}" srcOrd="0" destOrd="0" presId="urn:microsoft.com/office/officeart/2005/8/layout/hProcess6"/>
    <dgm:cxn modelId="{9ECBCECB-F8B8-41C4-8698-30CCC1CDB70A}" type="presParOf" srcId="{A34795E2-0B43-4EA1-83E9-CEC0123B2D29}" destId="{7AE6DEF1-8C65-4BD3-9B5A-88D1A48FD8EC}" srcOrd="0" destOrd="0" presId="urn:microsoft.com/office/officeart/2005/8/layout/hProcess6"/>
    <dgm:cxn modelId="{0DE419FD-D47C-4645-AD9B-FA1CABCD83DD}" type="presParOf" srcId="{A34795E2-0B43-4EA1-83E9-CEC0123B2D29}" destId="{11311EBD-EC3F-4615-BAA3-F0EFBE93FEB0}" srcOrd="1" destOrd="0" presId="urn:microsoft.com/office/officeart/2005/8/layout/hProcess6"/>
    <dgm:cxn modelId="{FF78389E-9AF6-4DF9-A964-990AE757DD99}" type="presParOf" srcId="{A34795E2-0B43-4EA1-83E9-CEC0123B2D29}" destId="{CFB8FFC2-0AD2-40C4-B602-CBD27BA476A8}" srcOrd="2" destOrd="0" presId="urn:microsoft.com/office/officeart/2005/8/layout/hProcess6"/>
    <dgm:cxn modelId="{6CF46D44-50D3-4AB0-9DC5-80967D03A5D3}" type="presParOf" srcId="{A34795E2-0B43-4EA1-83E9-CEC0123B2D29}" destId="{7FD465B7-83AB-4ED2-B46A-FC0D97C8F8BB}"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439A6C1-BF6A-4C6E-808B-E671F82CDB2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AEB85BC2-9A05-4043-9755-2F1861D10E0F}">
      <dgm:prSet phldrT="[Текст]" custT="1"/>
      <dgm:spPr>
        <a:solidFill>
          <a:schemeClr val="bg1">
            <a:lumMod val="85000"/>
          </a:schemeClr>
        </a:solidFill>
        <a:ln>
          <a:solidFill>
            <a:srgbClr val="193888"/>
          </a:solidFill>
        </a:ln>
      </dgm:spPr>
      <dgm:t>
        <a:bodyPr/>
        <a:lstStyle/>
        <a:p>
          <a:r>
            <a:rPr lang="uk-UA" sz="1800" dirty="0" smtClean="0">
              <a:solidFill>
                <a:srgbClr val="002060"/>
              </a:solidFill>
            </a:rPr>
            <a:t>0-800-503-222</a:t>
          </a:r>
          <a:endParaRPr lang="ru-RU" sz="1800" dirty="0">
            <a:solidFill>
              <a:srgbClr val="002060"/>
            </a:solidFill>
          </a:endParaRPr>
        </a:p>
      </dgm:t>
    </dgm:pt>
    <dgm:pt modelId="{9B66CD89-7F6D-4D66-B205-72DA8E0F225A}" type="parTrans" cxnId="{969E664A-C02B-414D-AC31-472EF7B584A5}">
      <dgm:prSet/>
      <dgm:spPr/>
      <dgm:t>
        <a:bodyPr/>
        <a:lstStyle/>
        <a:p>
          <a:endParaRPr lang="ru-RU"/>
        </a:p>
      </dgm:t>
    </dgm:pt>
    <dgm:pt modelId="{A0409822-C605-4385-A614-489CCF9A60B7}" type="sibTrans" cxnId="{969E664A-C02B-414D-AC31-472EF7B584A5}">
      <dgm:prSet/>
      <dgm:spPr/>
      <dgm:t>
        <a:bodyPr/>
        <a:lstStyle/>
        <a:p>
          <a:endParaRPr lang="ru-RU"/>
        </a:p>
      </dgm:t>
    </dgm:pt>
    <dgm:pt modelId="{D64862FD-3DD4-4388-9F5D-8392FBF7475F}">
      <dgm:prSet phldrT="[Текст]" custT="1"/>
      <dgm:spPr>
        <a:solidFill>
          <a:schemeClr val="bg1">
            <a:lumMod val="85000"/>
          </a:schemeClr>
        </a:solidFill>
        <a:ln>
          <a:solidFill>
            <a:srgbClr val="193888"/>
          </a:solidFill>
        </a:ln>
      </dgm:spPr>
      <dgm:t>
        <a:bodyPr/>
        <a:lstStyle/>
        <a:p>
          <a:r>
            <a:rPr lang="en-US" sz="1800" dirty="0" smtClean="0">
              <a:solidFill>
                <a:srgbClr val="002060"/>
              </a:solidFill>
            </a:rPr>
            <a:t>www.uz.gov.ua</a:t>
          </a:r>
          <a:endParaRPr lang="ru-RU" sz="1800" dirty="0">
            <a:solidFill>
              <a:srgbClr val="002060"/>
            </a:solidFill>
          </a:endParaRPr>
        </a:p>
      </dgm:t>
    </dgm:pt>
    <dgm:pt modelId="{2798447E-9F8C-492E-93C6-46C1B2CC0DF4}" type="parTrans" cxnId="{65F18963-C925-4E03-9021-11E6A2A568C7}">
      <dgm:prSet/>
      <dgm:spPr/>
      <dgm:t>
        <a:bodyPr/>
        <a:lstStyle/>
        <a:p>
          <a:endParaRPr lang="ru-RU"/>
        </a:p>
      </dgm:t>
    </dgm:pt>
    <dgm:pt modelId="{6BD6C08C-3658-4F96-BE10-8070C96E14E1}" type="sibTrans" cxnId="{65F18963-C925-4E03-9021-11E6A2A568C7}">
      <dgm:prSet/>
      <dgm:spPr/>
      <dgm:t>
        <a:bodyPr/>
        <a:lstStyle/>
        <a:p>
          <a:endParaRPr lang="ru-RU"/>
        </a:p>
      </dgm:t>
    </dgm:pt>
    <dgm:pt modelId="{F33FE06E-4BAD-4FA8-BF58-13D7AA6317A4}">
      <dgm:prSet phldrT="[Текст]" custT="1"/>
      <dgm:spPr>
        <a:solidFill>
          <a:schemeClr val="bg1">
            <a:lumMod val="85000"/>
          </a:schemeClr>
        </a:solidFill>
        <a:ln>
          <a:solidFill>
            <a:srgbClr val="193888"/>
          </a:solidFill>
        </a:ln>
      </dgm:spPr>
      <dgm:t>
        <a:bodyPr/>
        <a:lstStyle/>
        <a:p>
          <a:r>
            <a:rPr lang="en-US" sz="1800" dirty="0" smtClean="0">
              <a:solidFill>
                <a:srgbClr val="002060"/>
              </a:solidFill>
            </a:rPr>
            <a:t>anticor@uz.gov.ua </a:t>
          </a:r>
          <a:endParaRPr lang="ru-RU" sz="1800" dirty="0">
            <a:solidFill>
              <a:srgbClr val="002060"/>
            </a:solidFill>
          </a:endParaRPr>
        </a:p>
      </dgm:t>
    </dgm:pt>
    <dgm:pt modelId="{563C9202-0CC8-4422-8CBF-14F0739E621F}" type="parTrans" cxnId="{1FE66848-11D3-426F-8B56-076F67D6A94C}">
      <dgm:prSet/>
      <dgm:spPr/>
      <dgm:t>
        <a:bodyPr/>
        <a:lstStyle/>
        <a:p>
          <a:endParaRPr lang="ru-RU"/>
        </a:p>
      </dgm:t>
    </dgm:pt>
    <dgm:pt modelId="{CA15BC5B-8B80-4CC1-A2B5-4CC17923BC54}" type="sibTrans" cxnId="{1FE66848-11D3-426F-8B56-076F67D6A94C}">
      <dgm:prSet/>
      <dgm:spPr/>
      <dgm:t>
        <a:bodyPr/>
        <a:lstStyle/>
        <a:p>
          <a:endParaRPr lang="ru-RU"/>
        </a:p>
      </dgm:t>
    </dgm:pt>
    <dgm:pt modelId="{F532B9C6-55DE-4C53-A45D-BE26ED26C00C}">
      <dgm:prSet phldrT="[Текст]" custT="1"/>
      <dgm:spPr>
        <a:solidFill>
          <a:schemeClr val="bg1">
            <a:lumMod val="85000"/>
          </a:schemeClr>
        </a:solidFill>
        <a:ln>
          <a:solidFill>
            <a:srgbClr val="193888"/>
          </a:solidFill>
        </a:ln>
      </dgm:spPr>
      <dgm:t>
        <a:bodyPr/>
        <a:lstStyle/>
        <a:p>
          <a:r>
            <a:rPr lang="uk-UA" sz="1800" dirty="0" smtClean="0">
              <a:solidFill>
                <a:srgbClr val="002060"/>
              </a:solidFill>
            </a:rPr>
            <a:t>03</a:t>
          </a:r>
          <a:r>
            <a:rPr lang="en-US" sz="1800" smtClean="0">
              <a:solidFill>
                <a:srgbClr val="002060"/>
              </a:solidFill>
            </a:rPr>
            <a:t>150</a:t>
          </a:r>
          <a:r>
            <a:rPr lang="uk-UA" sz="1800" smtClean="0">
              <a:solidFill>
                <a:srgbClr val="002060"/>
              </a:solidFill>
            </a:rPr>
            <a:t>, </a:t>
          </a:r>
          <a:r>
            <a:rPr lang="uk-UA" sz="1800" dirty="0" err="1" smtClean="0">
              <a:solidFill>
                <a:srgbClr val="002060"/>
              </a:solidFill>
            </a:rPr>
            <a:t>м.Київ</a:t>
          </a:r>
          <a:r>
            <a:rPr lang="uk-UA" sz="1800" dirty="0" smtClean="0">
              <a:solidFill>
                <a:srgbClr val="002060"/>
              </a:solidFill>
            </a:rPr>
            <a:t>, </a:t>
          </a:r>
          <a:r>
            <a:rPr lang="uk-UA" sz="1800" dirty="0" err="1" smtClean="0">
              <a:solidFill>
                <a:srgbClr val="002060"/>
              </a:solidFill>
            </a:rPr>
            <a:t>вул.Єжи</a:t>
          </a:r>
          <a:r>
            <a:rPr lang="uk-UA" sz="1800" dirty="0" smtClean="0">
              <a:solidFill>
                <a:srgbClr val="002060"/>
              </a:solidFill>
            </a:rPr>
            <a:t> </a:t>
          </a:r>
          <a:r>
            <a:rPr lang="uk-UA" sz="1800" dirty="0" err="1" smtClean="0">
              <a:solidFill>
                <a:srgbClr val="002060"/>
              </a:solidFill>
            </a:rPr>
            <a:t>Гедройця</a:t>
          </a:r>
          <a:r>
            <a:rPr lang="uk-UA" sz="1800" dirty="0" smtClean="0">
              <a:solidFill>
                <a:srgbClr val="002060"/>
              </a:solidFill>
            </a:rPr>
            <a:t>, 5</a:t>
          </a:r>
          <a:endParaRPr lang="ru-RU" sz="1800" dirty="0">
            <a:solidFill>
              <a:srgbClr val="002060"/>
            </a:solidFill>
          </a:endParaRPr>
        </a:p>
      </dgm:t>
    </dgm:pt>
    <dgm:pt modelId="{4F8AF090-71F6-4353-A958-DE814315F0B5}" type="parTrans" cxnId="{378E54CC-328F-44E5-875E-F3E9D0F16A6F}">
      <dgm:prSet/>
      <dgm:spPr/>
      <dgm:t>
        <a:bodyPr/>
        <a:lstStyle/>
        <a:p>
          <a:endParaRPr lang="ru-RU"/>
        </a:p>
      </dgm:t>
    </dgm:pt>
    <dgm:pt modelId="{715E47DE-F4DB-41DC-BBE3-8735997B6A31}" type="sibTrans" cxnId="{378E54CC-328F-44E5-875E-F3E9D0F16A6F}">
      <dgm:prSet/>
      <dgm:spPr/>
      <dgm:t>
        <a:bodyPr/>
        <a:lstStyle/>
        <a:p>
          <a:endParaRPr lang="ru-RU"/>
        </a:p>
      </dgm:t>
    </dgm:pt>
    <dgm:pt modelId="{1EAE8017-65AE-4713-8638-7CC28D3E7760}">
      <dgm:prSet custT="1"/>
      <dgm:spPr>
        <a:solidFill>
          <a:srgbClr val="193888">
            <a:alpha val="90000"/>
          </a:srgbClr>
        </a:solidFill>
        <a:ln>
          <a:solidFill>
            <a:srgbClr val="193888">
              <a:alpha val="90000"/>
            </a:srgbClr>
          </a:solidFill>
        </a:ln>
      </dgm:spPr>
      <dgm:t>
        <a:bodyPr anchor="ctr"/>
        <a:lstStyle/>
        <a:p>
          <a:pPr algn="ctr"/>
          <a:r>
            <a:rPr lang="uk-UA" sz="1700" dirty="0" smtClean="0">
              <a:solidFill>
                <a:schemeClr val="bg1"/>
              </a:solidFill>
              <a:latin typeface="+mn-lt"/>
            </a:rPr>
            <a:t>телефонна лінія для голосових повідомлень викривачів</a:t>
          </a:r>
          <a:endParaRPr lang="ru-RU" sz="1700" dirty="0">
            <a:latin typeface="+mn-lt"/>
          </a:endParaRPr>
        </a:p>
      </dgm:t>
    </dgm:pt>
    <dgm:pt modelId="{254EAB9F-B04F-4E3E-B8C3-B2D60F327FF9}" type="parTrans" cxnId="{C871A95A-7C26-4CE4-8512-223AB6FE74D0}">
      <dgm:prSet/>
      <dgm:spPr/>
      <dgm:t>
        <a:bodyPr/>
        <a:lstStyle/>
        <a:p>
          <a:endParaRPr lang="ru-RU"/>
        </a:p>
      </dgm:t>
    </dgm:pt>
    <dgm:pt modelId="{AF300944-415A-4AEF-A258-C38599A3BA71}" type="sibTrans" cxnId="{C871A95A-7C26-4CE4-8512-223AB6FE74D0}">
      <dgm:prSet/>
      <dgm:spPr/>
      <dgm:t>
        <a:bodyPr/>
        <a:lstStyle/>
        <a:p>
          <a:endParaRPr lang="ru-RU"/>
        </a:p>
      </dgm:t>
    </dgm:pt>
    <dgm:pt modelId="{6697ADF9-B7E1-414F-8C6C-8CEEDC588004}">
      <dgm:prSet custT="1"/>
      <dgm:spPr>
        <a:solidFill>
          <a:srgbClr val="193888">
            <a:alpha val="90000"/>
          </a:srgbClr>
        </a:solidFill>
        <a:ln>
          <a:solidFill>
            <a:srgbClr val="193888">
              <a:alpha val="90000"/>
            </a:srgbClr>
          </a:solidFill>
        </a:ln>
      </dgm:spPr>
      <dgm:t>
        <a:bodyPr anchor="ctr"/>
        <a:lstStyle/>
        <a:p>
          <a:pPr algn="ctr"/>
          <a:r>
            <a:rPr lang="uk-UA" sz="1700" dirty="0" smtClean="0">
              <a:solidFill>
                <a:schemeClr val="bg1"/>
              </a:solidFill>
            </a:rPr>
            <a:t>вебсайт для письмових повідомлень викривачів </a:t>
          </a:r>
          <a:endParaRPr lang="ru-RU" sz="1700" dirty="0">
            <a:solidFill>
              <a:schemeClr val="bg1"/>
            </a:solidFill>
          </a:endParaRPr>
        </a:p>
      </dgm:t>
    </dgm:pt>
    <dgm:pt modelId="{DB3F3FCF-8621-4CEF-9ED1-484E15524F01}" type="parTrans" cxnId="{03F649A9-7EF2-4079-8F00-9BF97A0CFE71}">
      <dgm:prSet/>
      <dgm:spPr/>
      <dgm:t>
        <a:bodyPr/>
        <a:lstStyle/>
        <a:p>
          <a:endParaRPr lang="ru-RU"/>
        </a:p>
      </dgm:t>
    </dgm:pt>
    <dgm:pt modelId="{F0456C67-7A1E-43AA-A4C8-3860A10A104A}" type="sibTrans" cxnId="{03F649A9-7EF2-4079-8F00-9BF97A0CFE71}">
      <dgm:prSet/>
      <dgm:spPr/>
      <dgm:t>
        <a:bodyPr/>
        <a:lstStyle/>
        <a:p>
          <a:endParaRPr lang="ru-RU"/>
        </a:p>
      </dgm:t>
    </dgm:pt>
    <dgm:pt modelId="{85438821-3B19-4B21-A8DA-42B843E29422}">
      <dgm:prSet custT="1"/>
      <dgm:spPr>
        <a:solidFill>
          <a:srgbClr val="193888">
            <a:alpha val="90000"/>
          </a:srgbClr>
        </a:solidFill>
        <a:ln>
          <a:solidFill>
            <a:srgbClr val="193888">
              <a:alpha val="90000"/>
            </a:srgbClr>
          </a:solidFill>
        </a:ln>
      </dgm:spPr>
      <dgm:t>
        <a:bodyPr anchor="ctr"/>
        <a:lstStyle/>
        <a:p>
          <a:pPr algn="ctr"/>
          <a:r>
            <a:rPr lang="uk-UA" sz="1700" dirty="0" smtClean="0">
              <a:solidFill>
                <a:schemeClr val="bg1"/>
              </a:solidFill>
              <a:latin typeface="+mn-lt"/>
            </a:rPr>
            <a:t>поштова адреса для повідомлень викривачів в паперовій формі </a:t>
          </a:r>
          <a:endParaRPr lang="ru-RU" sz="1700" dirty="0">
            <a:solidFill>
              <a:schemeClr val="bg1"/>
            </a:solidFill>
            <a:latin typeface="+mn-lt"/>
          </a:endParaRPr>
        </a:p>
      </dgm:t>
    </dgm:pt>
    <dgm:pt modelId="{5F64DE3B-1107-4585-B446-B4ED1B1C0E57}" type="parTrans" cxnId="{A709F9CE-0589-4A5C-8379-63307AD2A675}">
      <dgm:prSet/>
      <dgm:spPr/>
      <dgm:t>
        <a:bodyPr/>
        <a:lstStyle/>
        <a:p>
          <a:endParaRPr lang="ru-RU"/>
        </a:p>
      </dgm:t>
    </dgm:pt>
    <dgm:pt modelId="{808783B2-BFAF-4EE9-B6FE-E80B048BB63A}" type="sibTrans" cxnId="{A709F9CE-0589-4A5C-8379-63307AD2A675}">
      <dgm:prSet/>
      <dgm:spPr/>
      <dgm:t>
        <a:bodyPr/>
        <a:lstStyle/>
        <a:p>
          <a:endParaRPr lang="ru-RU"/>
        </a:p>
      </dgm:t>
    </dgm:pt>
    <dgm:pt modelId="{BC553333-94D1-4731-A03F-1514DB956682}">
      <dgm:prSet custT="1"/>
      <dgm:spPr>
        <a:solidFill>
          <a:srgbClr val="193888">
            <a:alpha val="90000"/>
          </a:srgbClr>
        </a:solidFill>
        <a:ln>
          <a:solidFill>
            <a:srgbClr val="193888">
              <a:alpha val="90000"/>
            </a:srgbClr>
          </a:solidFill>
        </a:ln>
      </dgm:spPr>
      <dgm:t>
        <a:bodyPr anchor="ctr"/>
        <a:lstStyle/>
        <a:p>
          <a:pPr algn="ctr"/>
          <a:r>
            <a:rPr lang="uk-UA" sz="1700" dirty="0" smtClean="0">
              <a:solidFill>
                <a:schemeClr val="bg1"/>
              </a:solidFill>
            </a:rPr>
            <a:t>адреса електронної пошти для електронних повідомлень викривачів</a:t>
          </a:r>
          <a:endParaRPr lang="ru-RU" sz="1700" dirty="0">
            <a:solidFill>
              <a:schemeClr val="bg1"/>
            </a:solidFill>
          </a:endParaRPr>
        </a:p>
      </dgm:t>
    </dgm:pt>
    <dgm:pt modelId="{06EA99E9-5914-41FE-9AD8-FDE0AFBE701A}" type="sibTrans" cxnId="{9774FDC3-8344-4348-A120-4F3B3EAFABED}">
      <dgm:prSet/>
      <dgm:spPr/>
      <dgm:t>
        <a:bodyPr/>
        <a:lstStyle/>
        <a:p>
          <a:endParaRPr lang="ru-RU"/>
        </a:p>
      </dgm:t>
    </dgm:pt>
    <dgm:pt modelId="{43521439-502C-4EFA-B30A-0DD12E595CD5}" type="parTrans" cxnId="{9774FDC3-8344-4348-A120-4F3B3EAFABED}">
      <dgm:prSet/>
      <dgm:spPr/>
      <dgm:t>
        <a:bodyPr/>
        <a:lstStyle/>
        <a:p>
          <a:endParaRPr lang="ru-RU"/>
        </a:p>
      </dgm:t>
    </dgm:pt>
    <dgm:pt modelId="{E29FA754-8B58-4FD8-98AD-D641098CAFB2}" type="pres">
      <dgm:prSet presAssocID="{2439A6C1-BF6A-4C6E-808B-E671F82CDB24}" presName="Name0" presStyleCnt="0">
        <dgm:presLayoutVars>
          <dgm:dir/>
          <dgm:animLvl val="lvl"/>
          <dgm:resizeHandles/>
        </dgm:presLayoutVars>
      </dgm:prSet>
      <dgm:spPr/>
      <dgm:t>
        <a:bodyPr/>
        <a:lstStyle/>
        <a:p>
          <a:endParaRPr lang="ru-RU"/>
        </a:p>
      </dgm:t>
    </dgm:pt>
    <dgm:pt modelId="{D7E4E35E-16BB-4F2E-B226-0A188D19C975}" type="pres">
      <dgm:prSet presAssocID="{AEB85BC2-9A05-4043-9755-2F1861D10E0F}" presName="linNode" presStyleCnt="0"/>
      <dgm:spPr/>
    </dgm:pt>
    <dgm:pt modelId="{82FC6131-942C-4F5A-A46B-826C22A582E3}" type="pres">
      <dgm:prSet presAssocID="{AEB85BC2-9A05-4043-9755-2F1861D10E0F}" presName="parentShp" presStyleLbl="node1" presStyleIdx="0" presStyleCnt="4" custLinFactNeighborX="98973" custLinFactNeighborY="4956">
        <dgm:presLayoutVars>
          <dgm:bulletEnabled val="1"/>
        </dgm:presLayoutVars>
      </dgm:prSet>
      <dgm:spPr/>
      <dgm:t>
        <a:bodyPr/>
        <a:lstStyle/>
        <a:p>
          <a:endParaRPr lang="ru-RU"/>
        </a:p>
      </dgm:t>
    </dgm:pt>
    <dgm:pt modelId="{D85A4311-6B31-46D9-971E-312498C08EA9}" type="pres">
      <dgm:prSet presAssocID="{AEB85BC2-9A05-4043-9755-2F1861D10E0F}" presName="childShp" presStyleLbl="bgAccFollowNode1" presStyleIdx="0" presStyleCnt="4" custLinFactX="-1557" custLinFactNeighborX="-100000" custLinFactNeighborY="-5706">
        <dgm:presLayoutVars>
          <dgm:bulletEnabled val="1"/>
        </dgm:presLayoutVars>
      </dgm:prSet>
      <dgm:spPr/>
      <dgm:t>
        <a:bodyPr/>
        <a:lstStyle/>
        <a:p>
          <a:endParaRPr lang="ru-RU"/>
        </a:p>
      </dgm:t>
    </dgm:pt>
    <dgm:pt modelId="{E783B45F-A135-4715-A4C7-736243A67C63}" type="pres">
      <dgm:prSet presAssocID="{A0409822-C605-4385-A614-489CCF9A60B7}" presName="spacing" presStyleCnt="0"/>
      <dgm:spPr/>
    </dgm:pt>
    <dgm:pt modelId="{04846CD5-3D18-4BF3-A5C2-AA43DE09C03B}" type="pres">
      <dgm:prSet presAssocID="{D64862FD-3DD4-4388-9F5D-8392FBF7475F}" presName="linNode" presStyleCnt="0"/>
      <dgm:spPr/>
    </dgm:pt>
    <dgm:pt modelId="{C385DB2A-DD8F-4C39-AA0D-C26DC6A26E37}" type="pres">
      <dgm:prSet presAssocID="{D64862FD-3DD4-4388-9F5D-8392FBF7475F}" presName="parentShp" presStyleLbl="node1" presStyleIdx="1" presStyleCnt="4" custLinFactNeighborX="98653" custLinFactNeighborY="-445">
        <dgm:presLayoutVars>
          <dgm:bulletEnabled val="1"/>
        </dgm:presLayoutVars>
      </dgm:prSet>
      <dgm:spPr/>
      <dgm:t>
        <a:bodyPr/>
        <a:lstStyle/>
        <a:p>
          <a:endParaRPr lang="ru-RU"/>
        </a:p>
      </dgm:t>
    </dgm:pt>
    <dgm:pt modelId="{DC2B1B62-6119-4369-B895-CAF96007ABB5}" type="pres">
      <dgm:prSet presAssocID="{D64862FD-3DD4-4388-9F5D-8392FBF7475F}" presName="childShp" presStyleLbl="bgAccFollowNode1" presStyleIdx="1" presStyleCnt="4" custLinFactX="-1540" custLinFactNeighborX="-100000" custLinFactNeighborY="-9621">
        <dgm:presLayoutVars>
          <dgm:bulletEnabled val="1"/>
        </dgm:presLayoutVars>
      </dgm:prSet>
      <dgm:spPr/>
      <dgm:t>
        <a:bodyPr/>
        <a:lstStyle/>
        <a:p>
          <a:endParaRPr lang="ru-RU"/>
        </a:p>
      </dgm:t>
    </dgm:pt>
    <dgm:pt modelId="{0155DA09-CED1-48B1-BAAC-B9D5FBD38558}" type="pres">
      <dgm:prSet presAssocID="{6BD6C08C-3658-4F96-BE10-8070C96E14E1}" presName="spacing" presStyleCnt="0"/>
      <dgm:spPr/>
    </dgm:pt>
    <dgm:pt modelId="{E0EC0231-3284-45CE-8366-91663BB8123D}" type="pres">
      <dgm:prSet presAssocID="{F33FE06E-4BAD-4FA8-BF58-13D7AA6317A4}" presName="linNode" presStyleCnt="0"/>
      <dgm:spPr/>
    </dgm:pt>
    <dgm:pt modelId="{F05AEFBC-7E25-4621-ACAC-CC4085FC2BE5}" type="pres">
      <dgm:prSet presAssocID="{F33FE06E-4BAD-4FA8-BF58-13D7AA6317A4}" presName="parentShp" presStyleLbl="node1" presStyleIdx="2" presStyleCnt="4" custLinFactNeighborX="98977" custLinFactNeighborY="-4951">
        <dgm:presLayoutVars>
          <dgm:bulletEnabled val="1"/>
        </dgm:presLayoutVars>
      </dgm:prSet>
      <dgm:spPr/>
      <dgm:t>
        <a:bodyPr/>
        <a:lstStyle/>
        <a:p>
          <a:endParaRPr lang="ru-RU"/>
        </a:p>
      </dgm:t>
    </dgm:pt>
    <dgm:pt modelId="{B863163B-2C8C-4A93-9E76-5B41F5479DC1}" type="pres">
      <dgm:prSet presAssocID="{F33FE06E-4BAD-4FA8-BF58-13D7AA6317A4}" presName="childShp" presStyleLbl="bgAccFollowNode1" presStyleIdx="2" presStyleCnt="4" custLinFactX="-1335" custLinFactNeighborX="-100000" custLinFactNeighborY="-11181">
        <dgm:presLayoutVars>
          <dgm:bulletEnabled val="1"/>
        </dgm:presLayoutVars>
      </dgm:prSet>
      <dgm:spPr/>
      <dgm:t>
        <a:bodyPr/>
        <a:lstStyle/>
        <a:p>
          <a:endParaRPr lang="ru-RU"/>
        </a:p>
      </dgm:t>
    </dgm:pt>
    <dgm:pt modelId="{520CB5CE-85C8-4822-9F5F-C1147CE33EE0}" type="pres">
      <dgm:prSet presAssocID="{CA15BC5B-8B80-4CC1-A2B5-4CC17923BC54}" presName="spacing" presStyleCnt="0"/>
      <dgm:spPr/>
    </dgm:pt>
    <dgm:pt modelId="{B6CC0793-DCCE-4B4D-A1DF-0471D2B200F0}" type="pres">
      <dgm:prSet presAssocID="{F532B9C6-55DE-4C53-A45D-BE26ED26C00C}" presName="linNode" presStyleCnt="0"/>
      <dgm:spPr/>
    </dgm:pt>
    <dgm:pt modelId="{5357DFEC-7A25-419C-92E0-DF29FBD7553B}" type="pres">
      <dgm:prSet presAssocID="{F532B9C6-55DE-4C53-A45D-BE26ED26C00C}" presName="parentShp" presStyleLbl="node1" presStyleIdx="3" presStyleCnt="4" custLinFactNeighborX="98977" custLinFactNeighborY="-9986">
        <dgm:presLayoutVars>
          <dgm:bulletEnabled val="1"/>
        </dgm:presLayoutVars>
      </dgm:prSet>
      <dgm:spPr/>
      <dgm:t>
        <a:bodyPr/>
        <a:lstStyle/>
        <a:p>
          <a:endParaRPr lang="ru-RU"/>
        </a:p>
      </dgm:t>
    </dgm:pt>
    <dgm:pt modelId="{65742BD5-7DB7-4E4A-95EB-88EDC37AE328}" type="pres">
      <dgm:prSet presAssocID="{F532B9C6-55DE-4C53-A45D-BE26ED26C00C}" presName="childShp" presStyleLbl="bgAccFollowNode1" presStyleIdx="3" presStyleCnt="4" custLinFactX="-880" custLinFactNeighborX="-100000" custLinFactNeighborY="-10534">
        <dgm:presLayoutVars>
          <dgm:bulletEnabled val="1"/>
        </dgm:presLayoutVars>
      </dgm:prSet>
      <dgm:spPr/>
      <dgm:t>
        <a:bodyPr/>
        <a:lstStyle/>
        <a:p>
          <a:endParaRPr lang="ru-RU"/>
        </a:p>
      </dgm:t>
    </dgm:pt>
  </dgm:ptLst>
  <dgm:cxnLst>
    <dgm:cxn modelId="{E97D7A3E-D76B-489B-A667-915B2088B79A}" type="presOf" srcId="{AEB85BC2-9A05-4043-9755-2F1861D10E0F}" destId="{82FC6131-942C-4F5A-A46B-826C22A582E3}" srcOrd="0" destOrd="0" presId="urn:microsoft.com/office/officeart/2005/8/layout/vList6"/>
    <dgm:cxn modelId="{0DD150A3-1814-4A91-ADBD-6958EA078D6C}" type="presOf" srcId="{6697ADF9-B7E1-414F-8C6C-8CEEDC588004}" destId="{DC2B1B62-6119-4369-B895-CAF96007ABB5}" srcOrd="0" destOrd="0" presId="urn:microsoft.com/office/officeart/2005/8/layout/vList6"/>
    <dgm:cxn modelId="{7A24F2F9-1868-43C2-BE37-86ACB79C4D2F}" type="presOf" srcId="{F33FE06E-4BAD-4FA8-BF58-13D7AA6317A4}" destId="{F05AEFBC-7E25-4621-ACAC-CC4085FC2BE5}" srcOrd="0" destOrd="0" presId="urn:microsoft.com/office/officeart/2005/8/layout/vList6"/>
    <dgm:cxn modelId="{21807B09-560F-4C07-B3FA-F33EE09BDC48}" type="presOf" srcId="{2439A6C1-BF6A-4C6E-808B-E671F82CDB24}" destId="{E29FA754-8B58-4FD8-98AD-D641098CAFB2}" srcOrd="0" destOrd="0" presId="urn:microsoft.com/office/officeart/2005/8/layout/vList6"/>
    <dgm:cxn modelId="{540F17C7-9F26-4FD0-A4AB-EF8FA01F813D}" type="presOf" srcId="{BC553333-94D1-4731-A03F-1514DB956682}" destId="{B863163B-2C8C-4A93-9E76-5B41F5479DC1}" srcOrd="0" destOrd="0" presId="urn:microsoft.com/office/officeart/2005/8/layout/vList6"/>
    <dgm:cxn modelId="{22CDF0CE-AA30-42D2-BCC2-673B0EA8C052}" type="presOf" srcId="{F532B9C6-55DE-4C53-A45D-BE26ED26C00C}" destId="{5357DFEC-7A25-419C-92E0-DF29FBD7553B}" srcOrd="0" destOrd="0" presId="urn:microsoft.com/office/officeart/2005/8/layout/vList6"/>
    <dgm:cxn modelId="{1FE66848-11D3-426F-8B56-076F67D6A94C}" srcId="{2439A6C1-BF6A-4C6E-808B-E671F82CDB24}" destId="{F33FE06E-4BAD-4FA8-BF58-13D7AA6317A4}" srcOrd="2" destOrd="0" parTransId="{563C9202-0CC8-4422-8CBF-14F0739E621F}" sibTransId="{CA15BC5B-8B80-4CC1-A2B5-4CC17923BC54}"/>
    <dgm:cxn modelId="{9774FDC3-8344-4348-A120-4F3B3EAFABED}" srcId="{F33FE06E-4BAD-4FA8-BF58-13D7AA6317A4}" destId="{BC553333-94D1-4731-A03F-1514DB956682}" srcOrd="0" destOrd="0" parTransId="{43521439-502C-4EFA-B30A-0DD12E595CD5}" sibTransId="{06EA99E9-5914-41FE-9AD8-FDE0AFBE701A}"/>
    <dgm:cxn modelId="{C871A95A-7C26-4CE4-8512-223AB6FE74D0}" srcId="{AEB85BC2-9A05-4043-9755-2F1861D10E0F}" destId="{1EAE8017-65AE-4713-8638-7CC28D3E7760}" srcOrd="0" destOrd="0" parTransId="{254EAB9F-B04F-4E3E-B8C3-B2D60F327FF9}" sibTransId="{AF300944-415A-4AEF-A258-C38599A3BA71}"/>
    <dgm:cxn modelId="{65F18963-C925-4E03-9021-11E6A2A568C7}" srcId="{2439A6C1-BF6A-4C6E-808B-E671F82CDB24}" destId="{D64862FD-3DD4-4388-9F5D-8392FBF7475F}" srcOrd="1" destOrd="0" parTransId="{2798447E-9F8C-492E-93C6-46C1B2CC0DF4}" sibTransId="{6BD6C08C-3658-4F96-BE10-8070C96E14E1}"/>
    <dgm:cxn modelId="{DC8E8EA7-EF05-4982-9B61-15F30B487B5C}" type="presOf" srcId="{D64862FD-3DD4-4388-9F5D-8392FBF7475F}" destId="{C385DB2A-DD8F-4C39-AA0D-C26DC6A26E37}" srcOrd="0" destOrd="0" presId="urn:microsoft.com/office/officeart/2005/8/layout/vList6"/>
    <dgm:cxn modelId="{07E28202-B519-4DF6-88AB-994D645D11D7}" type="presOf" srcId="{1EAE8017-65AE-4713-8638-7CC28D3E7760}" destId="{D85A4311-6B31-46D9-971E-312498C08EA9}" srcOrd="0" destOrd="0" presId="urn:microsoft.com/office/officeart/2005/8/layout/vList6"/>
    <dgm:cxn modelId="{969E664A-C02B-414D-AC31-472EF7B584A5}" srcId="{2439A6C1-BF6A-4C6E-808B-E671F82CDB24}" destId="{AEB85BC2-9A05-4043-9755-2F1861D10E0F}" srcOrd="0" destOrd="0" parTransId="{9B66CD89-7F6D-4D66-B205-72DA8E0F225A}" sibTransId="{A0409822-C605-4385-A614-489CCF9A60B7}"/>
    <dgm:cxn modelId="{378E54CC-328F-44E5-875E-F3E9D0F16A6F}" srcId="{2439A6C1-BF6A-4C6E-808B-E671F82CDB24}" destId="{F532B9C6-55DE-4C53-A45D-BE26ED26C00C}" srcOrd="3" destOrd="0" parTransId="{4F8AF090-71F6-4353-A958-DE814315F0B5}" sibTransId="{715E47DE-F4DB-41DC-BBE3-8735997B6A31}"/>
    <dgm:cxn modelId="{03F649A9-7EF2-4079-8F00-9BF97A0CFE71}" srcId="{D64862FD-3DD4-4388-9F5D-8392FBF7475F}" destId="{6697ADF9-B7E1-414F-8C6C-8CEEDC588004}" srcOrd="0" destOrd="0" parTransId="{DB3F3FCF-8621-4CEF-9ED1-484E15524F01}" sibTransId="{F0456C67-7A1E-43AA-A4C8-3860A10A104A}"/>
    <dgm:cxn modelId="{3583477B-E30F-465A-8AC4-96498D54A7E8}" type="presOf" srcId="{85438821-3B19-4B21-A8DA-42B843E29422}" destId="{65742BD5-7DB7-4E4A-95EB-88EDC37AE328}" srcOrd="0" destOrd="0" presId="urn:microsoft.com/office/officeart/2005/8/layout/vList6"/>
    <dgm:cxn modelId="{A709F9CE-0589-4A5C-8379-63307AD2A675}" srcId="{F532B9C6-55DE-4C53-A45D-BE26ED26C00C}" destId="{85438821-3B19-4B21-A8DA-42B843E29422}" srcOrd="0" destOrd="0" parTransId="{5F64DE3B-1107-4585-B446-B4ED1B1C0E57}" sibTransId="{808783B2-BFAF-4EE9-B6FE-E80B048BB63A}"/>
    <dgm:cxn modelId="{8DAE9637-8925-4542-B617-D72B8C595799}" type="presParOf" srcId="{E29FA754-8B58-4FD8-98AD-D641098CAFB2}" destId="{D7E4E35E-16BB-4F2E-B226-0A188D19C975}" srcOrd="0" destOrd="0" presId="urn:microsoft.com/office/officeart/2005/8/layout/vList6"/>
    <dgm:cxn modelId="{24AE3398-7247-48DD-832C-4AA8D3F6AF86}" type="presParOf" srcId="{D7E4E35E-16BB-4F2E-B226-0A188D19C975}" destId="{82FC6131-942C-4F5A-A46B-826C22A582E3}" srcOrd="0" destOrd="0" presId="urn:microsoft.com/office/officeart/2005/8/layout/vList6"/>
    <dgm:cxn modelId="{CB9F1FB4-36A3-45AC-968E-2F78559FF75D}" type="presParOf" srcId="{D7E4E35E-16BB-4F2E-B226-0A188D19C975}" destId="{D85A4311-6B31-46D9-971E-312498C08EA9}" srcOrd="1" destOrd="0" presId="urn:microsoft.com/office/officeart/2005/8/layout/vList6"/>
    <dgm:cxn modelId="{464F7683-FD54-42CF-8D98-E35FA8FBDA49}" type="presParOf" srcId="{E29FA754-8B58-4FD8-98AD-D641098CAFB2}" destId="{E783B45F-A135-4715-A4C7-736243A67C63}" srcOrd="1" destOrd="0" presId="urn:microsoft.com/office/officeart/2005/8/layout/vList6"/>
    <dgm:cxn modelId="{7C5195ED-2E05-442D-894F-1D78C3511174}" type="presParOf" srcId="{E29FA754-8B58-4FD8-98AD-D641098CAFB2}" destId="{04846CD5-3D18-4BF3-A5C2-AA43DE09C03B}" srcOrd="2" destOrd="0" presId="urn:microsoft.com/office/officeart/2005/8/layout/vList6"/>
    <dgm:cxn modelId="{B9C9FBC8-F81D-463C-B5BA-7093AEC1CB2F}" type="presParOf" srcId="{04846CD5-3D18-4BF3-A5C2-AA43DE09C03B}" destId="{C385DB2A-DD8F-4C39-AA0D-C26DC6A26E37}" srcOrd="0" destOrd="0" presId="urn:microsoft.com/office/officeart/2005/8/layout/vList6"/>
    <dgm:cxn modelId="{5ED4461B-D351-44D6-996F-A15A8582FF27}" type="presParOf" srcId="{04846CD5-3D18-4BF3-A5C2-AA43DE09C03B}" destId="{DC2B1B62-6119-4369-B895-CAF96007ABB5}" srcOrd="1" destOrd="0" presId="urn:microsoft.com/office/officeart/2005/8/layout/vList6"/>
    <dgm:cxn modelId="{CBD2E6F0-28C7-44CE-9426-C8C0CFCAF65C}" type="presParOf" srcId="{E29FA754-8B58-4FD8-98AD-D641098CAFB2}" destId="{0155DA09-CED1-48B1-BAAC-B9D5FBD38558}" srcOrd="3" destOrd="0" presId="urn:microsoft.com/office/officeart/2005/8/layout/vList6"/>
    <dgm:cxn modelId="{010069A5-0E14-4DC6-A2DC-21C46D709B6C}" type="presParOf" srcId="{E29FA754-8B58-4FD8-98AD-D641098CAFB2}" destId="{E0EC0231-3284-45CE-8366-91663BB8123D}" srcOrd="4" destOrd="0" presId="urn:microsoft.com/office/officeart/2005/8/layout/vList6"/>
    <dgm:cxn modelId="{B33F2E42-5F20-4721-AE47-6C2E699D67CC}" type="presParOf" srcId="{E0EC0231-3284-45CE-8366-91663BB8123D}" destId="{F05AEFBC-7E25-4621-ACAC-CC4085FC2BE5}" srcOrd="0" destOrd="0" presId="urn:microsoft.com/office/officeart/2005/8/layout/vList6"/>
    <dgm:cxn modelId="{8E498B00-A76D-4722-8C5B-8E21F15F15C1}" type="presParOf" srcId="{E0EC0231-3284-45CE-8366-91663BB8123D}" destId="{B863163B-2C8C-4A93-9E76-5B41F5479DC1}" srcOrd="1" destOrd="0" presId="urn:microsoft.com/office/officeart/2005/8/layout/vList6"/>
    <dgm:cxn modelId="{454D65F3-392D-4C03-A1EE-7D7431108E7A}" type="presParOf" srcId="{E29FA754-8B58-4FD8-98AD-D641098CAFB2}" destId="{520CB5CE-85C8-4822-9F5F-C1147CE33EE0}" srcOrd="5" destOrd="0" presId="urn:microsoft.com/office/officeart/2005/8/layout/vList6"/>
    <dgm:cxn modelId="{9A974031-5DE9-41E2-9FAE-8F63D5C4C12F}" type="presParOf" srcId="{E29FA754-8B58-4FD8-98AD-D641098CAFB2}" destId="{B6CC0793-DCCE-4B4D-A1DF-0471D2B200F0}" srcOrd="6" destOrd="0" presId="urn:microsoft.com/office/officeart/2005/8/layout/vList6"/>
    <dgm:cxn modelId="{479C8CAC-CE64-499B-B166-3A5D338A3FFE}" type="presParOf" srcId="{B6CC0793-DCCE-4B4D-A1DF-0471D2B200F0}" destId="{5357DFEC-7A25-419C-92E0-DF29FBD7553B}" srcOrd="0" destOrd="0" presId="urn:microsoft.com/office/officeart/2005/8/layout/vList6"/>
    <dgm:cxn modelId="{E369C713-35CC-48FF-B591-15FEDFB28D19}" type="presParOf" srcId="{B6CC0793-DCCE-4B4D-A1DF-0471D2B200F0}" destId="{65742BD5-7DB7-4E4A-95EB-88EDC37AE328}" srcOrd="1" destOrd="0" presId="urn:microsoft.com/office/officeart/2005/8/layout/v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C5CB04-FBC5-47CC-BFC5-D74A71E2DC21}"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ru-RU"/>
        </a:p>
      </dgm:t>
    </dgm:pt>
    <dgm:pt modelId="{6B92BAB3-2501-4A6F-80DD-465076EEA060}">
      <dgm:prSet phldrT="[Текст]" custT="1"/>
      <dgm:spPr>
        <a:solidFill>
          <a:srgbClr val="193888"/>
        </a:solidFill>
      </dgm:spPr>
      <dgm:t>
        <a:bodyPr/>
        <a:lstStyle/>
        <a:p>
          <a:r>
            <a:rPr lang="uk-UA" sz="1700" dirty="0" smtClean="0">
              <a:latin typeface="+mn-lt"/>
            </a:rPr>
            <a:t>повідомлення про порушення</a:t>
          </a:r>
        </a:p>
      </dgm:t>
    </dgm:pt>
    <dgm:pt modelId="{586DBB17-5B74-41DC-9897-DEF00D8A6C91}" type="parTrans" cxnId="{3488DE2E-C8AA-4EE4-BCDB-D71B3612040D}">
      <dgm:prSet/>
      <dgm:spPr/>
      <dgm:t>
        <a:bodyPr/>
        <a:lstStyle/>
        <a:p>
          <a:endParaRPr lang="ru-RU"/>
        </a:p>
      </dgm:t>
    </dgm:pt>
    <dgm:pt modelId="{B2F7D42A-9FF4-4223-ADCB-455249F150A3}" type="sibTrans" cxnId="{3488DE2E-C8AA-4EE4-BCDB-D71B3612040D}">
      <dgm:prSet/>
      <dgm:spPr/>
      <dgm:t>
        <a:bodyPr/>
        <a:lstStyle/>
        <a:p>
          <a:endParaRPr lang="ru-RU"/>
        </a:p>
      </dgm:t>
    </dgm:pt>
    <dgm:pt modelId="{45115D8A-B830-469E-9260-9ADECF5B49B4}">
      <dgm:prSet phldrT="[Текст]" custT="1"/>
      <dgm:spPr>
        <a:solidFill>
          <a:schemeClr val="bg1">
            <a:lumMod val="85000"/>
            <a:alpha val="90000"/>
          </a:schemeClr>
        </a:solidFill>
        <a:ln>
          <a:solidFill>
            <a:srgbClr val="193888"/>
          </a:solidFill>
        </a:ln>
      </dgm:spPr>
      <dgm:t>
        <a:bodyPr/>
        <a:lstStyle/>
        <a:p>
          <a:pPr>
            <a:lnSpc>
              <a:spcPct val="100000"/>
            </a:lnSpc>
            <a:spcAft>
              <a:spcPts val="0"/>
            </a:spcAft>
          </a:pPr>
          <a:r>
            <a:rPr lang="uk-UA" sz="1700" dirty="0" smtClean="0"/>
            <a:t>подається</a:t>
          </a:r>
        </a:p>
        <a:p>
          <a:pPr>
            <a:lnSpc>
              <a:spcPct val="100000"/>
            </a:lnSpc>
            <a:spcAft>
              <a:spcPts val="0"/>
            </a:spcAft>
          </a:pPr>
          <a:r>
            <a:rPr lang="uk-UA" sz="1700" dirty="0" smtClean="0"/>
            <a:t>Співробітником</a:t>
          </a:r>
          <a:endParaRPr lang="ru-RU" sz="1700" dirty="0"/>
        </a:p>
      </dgm:t>
    </dgm:pt>
    <dgm:pt modelId="{2160CB52-B988-4C3A-8EDC-F69EA5695EC4}" type="parTrans" cxnId="{21BFA9DD-AF4C-4D03-A6A5-1F8B52FB6F91}">
      <dgm:prSet/>
      <dgm:spPr/>
      <dgm:t>
        <a:bodyPr/>
        <a:lstStyle/>
        <a:p>
          <a:endParaRPr lang="ru-RU"/>
        </a:p>
      </dgm:t>
    </dgm:pt>
    <dgm:pt modelId="{62A4031B-B84B-4CB5-825A-A915E89D670C}" type="sibTrans" cxnId="{21BFA9DD-AF4C-4D03-A6A5-1F8B52FB6F91}">
      <dgm:prSet/>
      <dgm:spPr/>
      <dgm:t>
        <a:bodyPr/>
        <a:lstStyle/>
        <a:p>
          <a:endParaRPr lang="ru-RU"/>
        </a:p>
      </dgm:t>
    </dgm:pt>
    <dgm:pt modelId="{CF9EAFA0-EDCD-4193-9214-AD5A7A0B1BF2}" type="pres">
      <dgm:prSet presAssocID="{8CC5CB04-FBC5-47CC-BFC5-D74A71E2DC21}" presName="theList" presStyleCnt="0">
        <dgm:presLayoutVars>
          <dgm:dir/>
          <dgm:animLvl val="lvl"/>
          <dgm:resizeHandles val="exact"/>
        </dgm:presLayoutVars>
      </dgm:prSet>
      <dgm:spPr/>
      <dgm:t>
        <a:bodyPr/>
        <a:lstStyle/>
        <a:p>
          <a:endParaRPr lang="ru-RU"/>
        </a:p>
      </dgm:t>
    </dgm:pt>
    <dgm:pt modelId="{A34795E2-0B43-4EA1-83E9-CEC0123B2D29}" type="pres">
      <dgm:prSet presAssocID="{6B92BAB3-2501-4A6F-80DD-465076EEA060}" presName="compNode" presStyleCnt="0"/>
      <dgm:spPr/>
      <dgm:t>
        <a:bodyPr/>
        <a:lstStyle/>
        <a:p>
          <a:endParaRPr lang="ru-RU"/>
        </a:p>
      </dgm:t>
    </dgm:pt>
    <dgm:pt modelId="{7AE6DEF1-8C65-4BD3-9B5A-88D1A48FD8EC}" type="pres">
      <dgm:prSet presAssocID="{6B92BAB3-2501-4A6F-80DD-465076EEA060}" presName="noGeometry" presStyleCnt="0"/>
      <dgm:spPr/>
      <dgm:t>
        <a:bodyPr/>
        <a:lstStyle/>
        <a:p>
          <a:endParaRPr lang="ru-RU"/>
        </a:p>
      </dgm:t>
    </dgm:pt>
    <dgm:pt modelId="{11311EBD-EC3F-4615-BAA3-F0EFBE93FEB0}" type="pres">
      <dgm:prSet presAssocID="{6B92BAB3-2501-4A6F-80DD-465076EEA060}" presName="childTextVisible" presStyleLbl="bgAccFollowNode1" presStyleIdx="0" presStyleCnt="1" custScaleX="60496" custScaleY="20100" custLinFactNeighborX="-50140" custLinFactNeighborY="-21102">
        <dgm:presLayoutVars>
          <dgm:bulletEnabled val="1"/>
        </dgm:presLayoutVars>
      </dgm:prSet>
      <dgm:spPr/>
      <dgm:t>
        <a:bodyPr/>
        <a:lstStyle/>
        <a:p>
          <a:endParaRPr lang="ru-RU"/>
        </a:p>
      </dgm:t>
    </dgm:pt>
    <dgm:pt modelId="{CFB8FFC2-0AD2-40C4-B602-CBD27BA476A8}" type="pres">
      <dgm:prSet presAssocID="{6B92BAB3-2501-4A6F-80DD-465076EEA060}" presName="childTextHidden" presStyleLbl="bgAccFollowNode1" presStyleIdx="0" presStyleCnt="1"/>
      <dgm:spPr/>
      <dgm:t>
        <a:bodyPr/>
        <a:lstStyle/>
        <a:p>
          <a:endParaRPr lang="ru-RU"/>
        </a:p>
      </dgm:t>
    </dgm:pt>
    <dgm:pt modelId="{7FD465B7-83AB-4ED2-B46A-FC0D97C8F8BB}" type="pres">
      <dgm:prSet presAssocID="{6B92BAB3-2501-4A6F-80DD-465076EEA060}" presName="parentText" presStyleLbl="node1" presStyleIdx="0" presStyleCnt="1" custScaleX="73407" custScaleY="68180" custLinFactNeighborX="-60752" custLinFactNeighborY="-37549">
        <dgm:presLayoutVars>
          <dgm:chMax val="1"/>
          <dgm:bulletEnabled val="1"/>
        </dgm:presLayoutVars>
      </dgm:prSet>
      <dgm:spPr/>
      <dgm:t>
        <a:bodyPr/>
        <a:lstStyle/>
        <a:p>
          <a:endParaRPr lang="ru-RU"/>
        </a:p>
      </dgm:t>
    </dgm:pt>
  </dgm:ptLst>
  <dgm:cxnLst>
    <dgm:cxn modelId="{2FD853AC-1E43-4CB9-A0A6-659E636EBFB8}" type="presOf" srcId="{6B92BAB3-2501-4A6F-80DD-465076EEA060}" destId="{7FD465B7-83AB-4ED2-B46A-FC0D97C8F8BB}" srcOrd="0" destOrd="0" presId="urn:microsoft.com/office/officeart/2005/8/layout/hProcess6"/>
    <dgm:cxn modelId="{3488DE2E-C8AA-4EE4-BCDB-D71B3612040D}" srcId="{8CC5CB04-FBC5-47CC-BFC5-D74A71E2DC21}" destId="{6B92BAB3-2501-4A6F-80DD-465076EEA060}" srcOrd="0" destOrd="0" parTransId="{586DBB17-5B74-41DC-9897-DEF00D8A6C91}" sibTransId="{B2F7D42A-9FF4-4223-ADCB-455249F150A3}"/>
    <dgm:cxn modelId="{BA642FB4-75FB-4091-9C7F-FB7B9E858593}" type="presOf" srcId="{45115D8A-B830-469E-9260-9ADECF5B49B4}" destId="{CFB8FFC2-0AD2-40C4-B602-CBD27BA476A8}" srcOrd="1" destOrd="0" presId="urn:microsoft.com/office/officeart/2005/8/layout/hProcess6"/>
    <dgm:cxn modelId="{8EF9D6AC-9902-4D8D-A4D3-330ABAAA3881}" type="presOf" srcId="{45115D8A-B830-469E-9260-9ADECF5B49B4}" destId="{11311EBD-EC3F-4615-BAA3-F0EFBE93FEB0}" srcOrd="0" destOrd="0" presId="urn:microsoft.com/office/officeart/2005/8/layout/hProcess6"/>
    <dgm:cxn modelId="{9AC0600E-C911-4F5B-8998-63673275B5DD}" type="presOf" srcId="{8CC5CB04-FBC5-47CC-BFC5-D74A71E2DC21}" destId="{CF9EAFA0-EDCD-4193-9214-AD5A7A0B1BF2}" srcOrd="0" destOrd="0" presId="urn:microsoft.com/office/officeart/2005/8/layout/hProcess6"/>
    <dgm:cxn modelId="{21BFA9DD-AF4C-4D03-A6A5-1F8B52FB6F91}" srcId="{6B92BAB3-2501-4A6F-80DD-465076EEA060}" destId="{45115D8A-B830-469E-9260-9ADECF5B49B4}" srcOrd="0" destOrd="0" parTransId="{2160CB52-B988-4C3A-8EDC-F69EA5695EC4}" sibTransId="{62A4031B-B84B-4CB5-825A-A915E89D670C}"/>
    <dgm:cxn modelId="{18F109AF-0A20-47C6-A5D2-D02F7F7E3816}" type="presParOf" srcId="{CF9EAFA0-EDCD-4193-9214-AD5A7A0B1BF2}" destId="{A34795E2-0B43-4EA1-83E9-CEC0123B2D29}" srcOrd="0" destOrd="0" presId="urn:microsoft.com/office/officeart/2005/8/layout/hProcess6"/>
    <dgm:cxn modelId="{A44ADFB4-F9B2-465D-9561-107AFC1EB7ED}" type="presParOf" srcId="{A34795E2-0B43-4EA1-83E9-CEC0123B2D29}" destId="{7AE6DEF1-8C65-4BD3-9B5A-88D1A48FD8EC}" srcOrd="0" destOrd="0" presId="urn:microsoft.com/office/officeart/2005/8/layout/hProcess6"/>
    <dgm:cxn modelId="{E0941F63-5FFD-4D21-9E21-8F0472162558}" type="presParOf" srcId="{A34795E2-0B43-4EA1-83E9-CEC0123B2D29}" destId="{11311EBD-EC3F-4615-BAA3-F0EFBE93FEB0}" srcOrd="1" destOrd="0" presId="urn:microsoft.com/office/officeart/2005/8/layout/hProcess6"/>
    <dgm:cxn modelId="{C7CEF0A7-DCB0-4665-90F9-3C96C9D22275}" type="presParOf" srcId="{A34795E2-0B43-4EA1-83E9-CEC0123B2D29}" destId="{CFB8FFC2-0AD2-40C4-B602-CBD27BA476A8}" srcOrd="2" destOrd="0" presId="urn:microsoft.com/office/officeart/2005/8/layout/hProcess6"/>
    <dgm:cxn modelId="{27175D42-236F-4ACC-946C-67317801A761}" type="presParOf" srcId="{A34795E2-0B43-4EA1-83E9-CEC0123B2D29}" destId="{7FD465B7-83AB-4ED2-B46A-FC0D97C8F8BB}"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D4D1A-F78F-45F6-8D12-6962830D071B}">
      <dsp:nvSpPr>
        <dsp:cNvPr id="0" name=""/>
        <dsp:cNvSpPr/>
      </dsp:nvSpPr>
      <dsp:spPr>
        <a:xfrm>
          <a:off x="0" y="0"/>
          <a:ext cx="8563960" cy="830281"/>
        </a:xfrm>
        <a:prstGeom prst="roundRect">
          <a:avLst>
            <a:gd name="adj" fmla="val 10000"/>
          </a:avLst>
        </a:prstGeom>
        <a:solidFill>
          <a:schemeClr val="bg1">
            <a:lumMod val="95000"/>
          </a:schemeClr>
        </a:solidFill>
        <a:ln>
          <a:solidFill>
            <a:schemeClr val="accent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ru-RU" sz="1200" b="1" kern="1200" dirty="0" err="1" smtClean="0">
              <a:solidFill>
                <a:srgbClr val="193888"/>
              </a:solidFill>
            </a:rPr>
            <a:t>Незалежні</a:t>
          </a:r>
          <a:r>
            <a:rPr lang="ru-RU" sz="1200" b="1" kern="1200" dirty="0" smtClean="0">
              <a:solidFill>
                <a:srgbClr val="193888"/>
              </a:solidFill>
            </a:rPr>
            <a:t> </a:t>
          </a:r>
          <a:r>
            <a:rPr lang="ru-RU" sz="1200" b="1" kern="1200" dirty="0" err="1" smtClean="0">
              <a:solidFill>
                <a:srgbClr val="193888"/>
              </a:solidFill>
            </a:rPr>
            <a:t>консультанти</a:t>
          </a:r>
          <a:r>
            <a:rPr lang="ru-RU" sz="1200" b="1" kern="1200" dirty="0" smtClean="0">
              <a:solidFill>
                <a:srgbClr val="193888"/>
              </a:solidFill>
            </a:rPr>
            <a:t> з </a:t>
          </a:r>
          <a:r>
            <a:rPr lang="ru-RU" sz="1200" b="1" kern="1200" dirty="0" err="1" smtClean="0">
              <a:solidFill>
                <a:srgbClr val="193888"/>
              </a:solidFill>
            </a:rPr>
            <a:t>Deloitte</a:t>
          </a:r>
          <a:r>
            <a:rPr lang="ru-RU" sz="1200" b="1" kern="1200" dirty="0" smtClean="0">
              <a:solidFill>
                <a:srgbClr val="193888"/>
              </a:solidFill>
            </a:rPr>
            <a:t> позитивно </a:t>
          </a:r>
          <a:r>
            <a:rPr lang="ru-RU" sz="1200" b="1" kern="1200" dirty="0" err="1" smtClean="0">
              <a:solidFill>
                <a:srgbClr val="193888"/>
              </a:solidFill>
            </a:rPr>
            <a:t>оцінили</a:t>
          </a:r>
          <a:r>
            <a:rPr lang="ru-RU" sz="1200" b="1" kern="1200" dirty="0" smtClean="0">
              <a:solidFill>
                <a:srgbClr val="193888"/>
              </a:solidFill>
            </a:rPr>
            <a:t> </a:t>
          </a:r>
          <a:r>
            <a:rPr lang="ru-RU" sz="1200" b="1" kern="1200" dirty="0" err="1" smtClean="0">
              <a:solidFill>
                <a:srgbClr val="193888"/>
              </a:solidFill>
            </a:rPr>
            <a:t>впровадження</a:t>
          </a:r>
          <a:r>
            <a:rPr lang="ru-RU" sz="1200" b="1" kern="1200" dirty="0" smtClean="0">
              <a:solidFill>
                <a:srgbClr val="193888"/>
              </a:solidFill>
            </a:rPr>
            <a:t> </a:t>
          </a:r>
          <a:r>
            <a:rPr lang="ru-RU" sz="1200" b="1" kern="1200" dirty="0" err="1" smtClean="0">
              <a:solidFill>
                <a:srgbClr val="193888"/>
              </a:solidFill>
            </a:rPr>
            <a:t>реформи</a:t>
          </a:r>
          <a:r>
            <a:rPr lang="ru-RU" sz="1200" b="1" kern="1200" dirty="0" smtClean="0">
              <a:solidFill>
                <a:srgbClr val="193888"/>
              </a:solidFill>
            </a:rPr>
            <a:t> корпоративного </a:t>
          </a:r>
          <a:r>
            <a:rPr lang="ru-RU" sz="1200" b="1" kern="1200" dirty="0" err="1" smtClean="0">
              <a:solidFill>
                <a:srgbClr val="193888"/>
              </a:solidFill>
            </a:rPr>
            <a:t>управління</a:t>
          </a:r>
          <a:r>
            <a:rPr lang="ru-RU" sz="1200" b="1" kern="1200" dirty="0" smtClean="0">
              <a:solidFill>
                <a:srgbClr val="193888"/>
              </a:solidFill>
            </a:rPr>
            <a:t> в АТ «</a:t>
          </a:r>
          <a:r>
            <a:rPr lang="ru-RU" sz="1200" b="1" kern="1200" dirty="0" err="1" smtClean="0">
              <a:solidFill>
                <a:srgbClr val="193888"/>
              </a:solidFill>
            </a:rPr>
            <a:t>Укрзалізниця</a:t>
          </a:r>
          <a:r>
            <a:rPr lang="ru-RU" sz="1200" b="1" kern="1200" dirty="0" smtClean="0">
              <a:solidFill>
                <a:srgbClr val="193888"/>
              </a:solidFill>
            </a:rPr>
            <a:t>». </a:t>
          </a:r>
          <a:r>
            <a:rPr lang="ru-RU" sz="1200" b="1" i="0" kern="1200" dirty="0" err="1" smtClean="0">
              <a:solidFill>
                <a:srgbClr val="193888"/>
              </a:solidFill>
            </a:rPr>
            <a:t>Незалежний</a:t>
          </a:r>
          <a:r>
            <a:rPr lang="ru-RU" sz="1200" b="1" i="0" kern="1200" dirty="0" smtClean="0">
              <a:solidFill>
                <a:srgbClr val="193888"/>
              </a:solidFill>
            </a:rPr>
            <a:t> консультант ТОВ «</a:t>
          </a:r>
          <a:r>
            <a:rPr lang="ru-RU" sz="1200" b="1" i="0" kern="1200" dirty="0" err="1" smtClean="0">
              <a:solidFill>
                <a:srgbClr val="193888"/>
              </a:solidFill>
            </a:rPr>
            <a:t>Делойт</a:t>
          </a:r>
          <a:r>
            <a:rPr lang="ru-RU" sz="1200" b="1" i="0" kern="1200" dirty="0" smtClean="0">
              <a:solidFill>
                <a:srgbClr val="193888"/>
              </a:solidFill>
            </a:rPr>
            <a:t> і Туш» </a:t>
          </a:r>
          <a:r>
            <a:rPr lang="ru-RU" sz="1200" b="1" i="0" kern="1200" dirty="0" err="1" smtClean="0">
              <a:solidFill>
                <a:srgbClr val="193888"/>
              </a:solidFill>
            </a:rPr>
            <a:t>надав</a:t>
          </a:r>
          <a:r>
            <a:rPr lang="ru-RU" sz="1200" b="1" i="0" kern="1200" dirty="0" smtClean="0">
              <a:solidFill>
                <a:srgbClr val="193888"/>
              </a:solidFill>
            </a:rPr>
            <a:t> </a:t>
          </a:r>
          <a:r>
            <a:rPr lang="ru-RU" sz="1200" b="1" i="0" kern="1200" dirty="0" err="1" smtClean="0">
              <a:solidFill>
                <a:srgbClr val="193888"/>
              </a:solidFill>
            </a:rPr>
            <a:t>позитивний</a:t>
          </a:r>
          <a:r>
            <a:rPr lang="ru-RU" sz="1200" b="1" i="0" kern="1200" dirty="0" smtClean="0">
              <a:solidFill>
                <a:srgbClr val="193888"/>
              </a:solidFill>
            </a:rPr>
            <a:t> </a:t>
          </a:r>
          <a:r>
            <a:rPr lang="ru-RU" sz="1200" b="1" i="0" kern="1200" dirty="0" err="1" smtClean="0">
              <a:solidFill>
                <a:srgbClr val="193888"/>
              </a:solidFill>
            </a:rPr>
            <a:t>Моніторинговий</a:t>
          </a:r>
          <a:r>
            <a:rPr lang="ru-RU" sz="1200" b="1" i="0" kern="1200" dirty="0" smtClean="0">
              <a:solidFill>
                <a:srgbClr val="193888"/>
              </a:solidFill>
            </a:rPr>
            <a:t> </a:t>
          </a:r>
          <a:r>
            <a:rPr lang="ru-RU" sz="1200" b="1" i="0" kern="1200" dirty="0" err="1" smtClean="0">
              <a:solidFill>
                <a:srgbClr val="193888"/>
              </a:solidFill>
            </a:rPr>
            <a:t>звіт</a:t>
          </a:r>
          <a:r>
            <a:rPr lang="ru-RU" sz="1200" b="1" i="0" kern="1200" dirty="0" smtClean="0">
              <a:solidFill>
                <a:srgbClr val="193888"/>
              </a:solidFill>
            </a:rPr>
            <a:t> з метою </a:t>
          </a:r>
          <a:r>
            <a:rPr lang="ru-RU" sz="1200" b="1" i="0" kern="1200" dirty="0" err="1" smtClean="0">
              <a:solidFill>
                <a:srgbClr val="193888"/>
              </a:solidFill>
            </a:rPr>
            <a:t>координації</a:t>
          </a:r>
          <a:r>
            <a:rPr lang="ru-RU" sz="1200" b="1" i="0" kern="1200" dirty="0" smtClean="0">
              <a:solidFill>
                <a:srgbClr val="193888"/>
              </a:solidFill>
            </a:rPr>
            <a:t> </a:t>
          </a:r>
          <a:r>
            <a:rPr lang="ru-RU" sz="1200" b="1" i="0" kern="1200" dirty="0" err="1" smtClean="0">
              <a:solidFill>
                <a:srgbClr val="193888"/>
              </a:solidFill>
            </a:rPr>
            <a:t>виконання</a:t>
          </a:r>
          <a:r>
            <a:rPr lang="ru-RU" sz="1200" b="1" i="0" kern="1200" dirty="0" smtClean="0">
              <a:solidFill>
                <a:srgbClr val="193888"/>
              </a:solidFill>
            </a:rPr>
            <a:t> Плану дій з корпоративного </a:t>
          </a:r>
          <a:r>
            <a:rPr lang="ru-RU" sz="1200" b="1" i="0" kern="1200" dirty="0" err="1" smtClean="0">
              <a:solidFill>
                <a:srgbClr val="193888"/>
              </a:solidFill>
            </a:rPr>
            <a:t>управління</a:t>
          </a:r>
          <a:r>
            <a:rPr lang="ru-RU" sz="1200" b="1" i="0" kern="1200" dirty="0" smtClean="0">
              <a:solidFill>
                <a:srgbClr val="193888"/>
              </a:solidFill>
            </a:rPr>
            <a:t> в рамках </a:t>
          </a:r>
          <a:r>
            <a:rPr lang="ru-RU" sz="1200" b="1" i="0" kern="1200" dirty="0" err="1" smtClean="0">
              <a:solidFill>
                <a:srgbClr val="193888"/>
              </a:solidFill>
            </a:rPr>
            <a:t>покращення</a:t>
          </a:r>
          <a:r>
            <a:rPr lang="ru-RU" sz="1200" b="1" i="0" kern="1200" dirty="0" smtClean="0">
              <a:solidFill>
                <a:srgbClr val="193888"/>
              </a:solidFill>
            </a:rPr>
            <a:t> корпоративного </a:t>
          </a:r>
          <a:r>
            <a:rPr lang="ru-RU" sz="1200" b="1" i="0" kern="1200" dirty="0" err="1" smtClean="0">
              <a:solidFill>
                <a:srgbClr val="193888"/>
              </a:solidFill>
            </a:rPr>
            <a:t>управління</a:t>
          </a:r>
          <a:r>
            <a:rPr lang="ru-RU" sz="1200" b="1" i="0" kern="1200" dirty="0" smtClean="0">
              <a:solidFill>
                <a:srgbClr val="193888"/>
              </a:solidFill>
            </a:rPr>
            <a:t> та нормативно-</a:t>
          </a:r>
          <a:r>
            <a:rPr lang="ru-RU" sz="1200" b="1" i="0" kern="1200" dirty="0" err="1" smtClean="0">
              <a:solidFill>
                <a:srgbClr val="193888"/>
              </a:solidFill>
            </a:rPr>
            <a:t>правової</a:t>
          </a:r>
          <a:r>
            <a:rPr lang="ru-RU" sz="1200" b="1" i="0" kern="1200" dirty="0" smtClean="0">
              <a:solidFill>
                <a:srgbClr val="193888"/>
              </a:solidFill>
            </a:rPr>
            <a:t> і </a:t>
          </a:r>
          <a:r>
            <a:rPr lang="ru-RU" sz="1200" b="1" i="0" kern="1200" dirty="0" err="1" smtClean="0">
              <a:solidFill>
                <a:srgbClr val="193888"/>
              </a:solidFill>
            </a:rPr>
            <a:t>законодавчої</a:t>
          </a:r>
          <a:r>
            <a:rPr lang="ru-RU" sz="1200" b="1" i="0" kern="1200" dirty="0" smtClean="0">
              <a:solidFill>
                <a:srgbClr val="193888"/>
              </a:solidFill>
            </a:rPr>
            <a:t> </a:t>
          </a:r>
          <a:r>
            <a:rPr lang="ru-RU" sz="1200" b="1" i="0" kern="1200" dirty="0" err="1" smtClean="0">
              <a:solidFill>
                <a:srgbClr val="193888"/>
              </a:solidFill>
            </a:rPr>
            <a:t>бази</a:t>
          </a:r>
          <a:r>
            <a:rPr lang="ru-RU" sz="1200" b="1" i="0" kern="1200" dirty="0" smtClean="0">
              <a:solidFill>
                <a:srgbClr val="193888"/>
              </a:solidFill>
            </a:rPr>
            <a:t> АТ «</a:t>
          </a:r>
          <a:r>
            <a:rPr lang="ru-RU" sz="1200" b="1" i="0" kern="1200" dirty="0" err="1" smtClean="0">
              <a:solidFill>
                <a:srgbClr val="193888"/>
              </a:solidFill>
            </a:rPr>
            <a:t>Укрзалізниця</a:t>
          </a:r>
          <a:r>
            <a:rPr lang="ru-RU" sz="1200" b="1" i="0" kern="1200" dirty="0" smtClean="0">
              <a:solidFill>
                <a:srgbClr val="193888"/>
              </a:solidFill>
            </a:rPr>
            <a:t>» </a:t>
          </a:r>
          <a:endParaRPr lang="ru-RU" sz="1200" kern="1200" dirty="0">
            <a:solidFill>
              <a:srgbClr val="193888"/>
            </a:solidFill>
          </a:endParaRPr>
        </a:p>
      </dsp:txBody>
      <dsp:txXfrm>
        <a:off x="24318" y="24318"/>
        <a:ext cx="7597863" cy="781645"/>
      </dsp:txXfrm>
    </dsp:sp>
    <dsp:sp modelId="{78AA7C03-1EAA-42BF-838D-6E932DE09A4D}">
      <dsp:nvSpPr>
        <dsp:cNvPr id="0" name=""/>
        <dsp:cNvSpPr/>
      </dsp:nvSpPr>
      <dsp:spPr>
        <a:xfrm>
          <a:off x="717231" y="981241"/>
          <a:ext cx="8563960" cy="830281"/>
        </a:xfrm>
        <a:prstGeom prst="roundRect">
          <a:avLst>
            <a:gd name="adj" fmla="val 10000"/>
          </a:avLst>
        </a:prstGeom>
        <a:solidFill>
          <a:schemeClr val="bg1">
            <a:lumMod val="95000"/>
          </a:schemeClr>
        </a:solidFill>
        <a:ln>
          <a:solidFill>
            <a:schemeClr val="accent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ru-RU" sz="1200" b="1" i="0" kern="1200" dirty="0" err="1" smtClean="0">
              <a:solidFill>
                <a:srgbClr val="193888"/>
              </a:solidFill>
            </a:rPr>
            <a:t>Даніель</a:t>
          </a:r>
          <a:r>
            <a:rPr lang="ru-RU" sz="1200" b="1" i="0" kern="1200" dirty="0" smtClean="0">
              <a:solidFill>
                <a:srgbClr val="193888"/>
              </a:solidFill>
            </a:rPr>
            <a:t> </a:t>
          </a:r>
          <a:r>
            <a:rPr lang="ru-RU" sz="1200" b="1" i="0" kern="1200" dirty="0" err="1" smtClean="0">
              <a:solidFill>
                <a:srgbClr val="193888"/>
              </a:solidFill>
            </a:rPr>
            <a:t>Білак</a:t>
          </a:r>
          <a:r>
            <a:rPr lang="ru-RU" sz="1200" b="1" i="0" kern="1200" dirty="0" smtClean="0">
              <a:solidFill>
                <a:srgbClr val="193888"/>
              </a:solidFill>
            </a:rPr>
            <a:t>, заступник </a:t>
          </a:r>
          <a:r>
            <a:rPr lang="ru-RU" sz="1200" b="1" i="0" kern="1200" dirty="0" err="1" smtClean="0">
              <a:solidFill>
                <a:srgbClr val="193888"/>
              </a:solidFill>
            </a:rPr>
            <a:t>голови</a:t>
          </a:r>
          <a:r>
            <a:rPr lang="ru-RU" sz="1200" b="1" i="0" kern="1200" dirty="0" smtClean="0">
              <a:solidFill>
                <a:srgbClr val="193888"/>
              </a:solidFill>
            </a:rPr>
            <a:t> </a:t>
          </a:r>
          <a:r>
            <a:rPr lang="ru-RU" sz="1200" b="1" i="0" kern="1200" dirty="0" err="1" smtClean="0">
              <a:solidFill>
                <a:srgbClr val="193888"/>
              </a:solidFill>
            </a:rPr>
            <a:t>наглядової</a:t>
          </a:r>
          <a:r>
            <a:rPr lang="ru-RU" sz="1200" b="1" i="0" kern="1200" dirty="0" smtClean="0">
              <a:solidFill>
                <a:srgbClr val="193888"/>
              </a:solidFill>
            </a:rPr>
            <a:t> ради АТ «</a:t>
          </a:r>
          <a:r>
            <a:rPr lang="ru-RU" sz="1200" b="1" i="0" kern="1200" dirty="0" err="1" smtClean="0">
              <a:solidFill>
                <a:srgbClr val="193888"/>
              </a:solidFill>
            </a:rPr>
            <a:t>Укрзалізниця</a:t>
          </a:r>
          <a:r>
            <a:rPr lang="ru-RU" sz="1200" b="1" i="0" kern="1200" dirty="0" smtClean="0">
              <a:solidFill>
                <a:srgbClr val="193888"/>
              </a:solidFill>
            </a:rPr>
            <a:t>»: </a:t>
          </a:r>
          <a:r>
            <a:rPr lang="ru-RU" sz="1200" b="0" i="1" kern="1200" dirty="0" smtClean="0">
              <a:solidFill>
                <a:srgbClr val="193888"/>
              </a:solidFill>
            </a:rPr>
            <a:t>«Наше гасло: </a:t>
          </a:r>
          <a:r>
            <a:rPr lang="ru-RU" sz="1200" b="0" i="1" kern="1200" dirty="0" err="1" smtClean="0">
              <a:solidFill>
                <a:srgbClr val="193888"/>
              </a:solidFill>
            </a:rPr>
            <a:t>нульова</a:t>
          </a:r>
          <a:r>
            <a:rPr lang="ru-RU" sz="1200" b="0" i="1" kern="1200" dirty="0" smtClean="0">
              <a:solidFill>
                <a:srgbClr val="193888"/>
              </a:solidFill>
            </a:rPr>
            <a:t> </a:t>
          </a:r>
          <a:r>
            <a:rPr lang="ru-RU" sz="1200" b="0" i="1" kern="1200" dirty="0" err="1" smtClean="0">
              <a:solidFill>
                <a:srgbClr val="193888"/>
              </a:solidFill>
            </a:rPr>
            <a:t>толерантність</a:t>
          </a:r>
          <a:r>
            <a:rPr lang="ru-RU" sz="1200" b="0" i="1" kern="1200" dirty="0" smtClean="0">
              <a:solidFill>
                <a:srgbClr val="193888"/>
              </a:solidFill>
            </a:rPr>
            <a:t> до </a:t>
          </a:r>
          <a:r>
            <a:rPr lang="ru-RU" sz="1200" b="0" i="1" kern="1200" dirty="0" err="1" smtClean="0">
              <a:solidFill>
                <a:srgbClr val="193888"/>
              </a:solidFill>
            </a:rPr>
            <a:t>корупції</a:t>
          </a:r>
          <a:r>
            <a:rPr lang="ru-RU" sz="1200" b="0" i="1" kern="1200" dirty="0" smtClean="0">
              <a:solidFill>
                <a:srgbClr val="193888"/>
              </a:solidFill>
            </a:rPr>
            <a:t>. І </a:t>
          </a:r>
          <a:r>
            <a:rPr lang="ru-RU" sz="1200" b="0" i="1" kern="1200" dirty="0" err="1" smtClean="0">
              <a:solidFill>
                <a:srgbClr val="193888"/>
              </a:solidFill>
            </a:rPr>
            <a:t>це</a:t>
          </a:r>
          <a:r>
            <a:rPr lang="ru-RU" sz="1200" b="0" i="1" kern="1200" dirty="0" smtClean="0">
              <a:solidFill>
                <a:srgbClr val="193888"/>
              </a:solidFill>
            </a:rPr>
            <a:t> не </a:t>
          </a:r>
          <a:r>
            <a:rPr lang="ru-RU" sz="1200" b="0" i="1" kern="1200" dirty="0" err="1" smtClean="0">
              <a:solidFill>
                <a:srgbClr val="193888"/>
              </a:solidFill>
            </a:rPr>
            <a:t>тільки</a:t>
          </a:r>
          <a:r>
            <a:rPr lang="ru-RU" sz="1200" b="0" i="1" kern="1200" dirty="0" smtClean="0">
              <a:solidFill>
                <a:srgbClr val="193888"/>
              </a:solidFill>
            </a:rPr>
            <a:t> гасло. </a:t>
          </a:r>
          <a:r>
            <a:rPr lang="ru-RU" sz="1200" b="0" i="1" kern="1200" dirty="0" err="1" smtClean="0">
              <a:solidFill>
                <a:srgbClr val="193888"/>
              </a:solidFill>
            </a:rPr>
            <a:t>Це</a:t>
          </a:r>
          <a:r>
            <a:rPr lang="ru-RU" sz="1200" b="0" i="1" kern="1200" dirty="0" smtClean="0">
              <a:solidFill>
                <a:srgbClr val="193888"/>
              </a:solidFill>
            </a:rPr>
            <a:t> принцип, те, </a:t>
          </a:r>
          <a:r>
            <a:rPr lang="ru-RU" sz="1200" b="0" i="1" kern="1200" dirty="0" err="1" smtClean="0">
              <a:solidFill>
                <a:srgbClr val="193888"/>
              </a:solidFill>
            </a:rPr>
            <a:t>чим</a:t>
          </a:r>
          <a:r>
            <a:rPr lang="ru-RU" sz="1200" b="0" i="1" kern="1200" dirty="0" smtClean="0">
              <a:solidFill>
                <a:srgbClr val="193888"/>
              </a:solidFill>
            </a:rPr>
            <a:t> ми </a:t>
          </a:r>
          <a:r>
            <a:rPr lang="ru-RU" sz="1200" b="0" i="1" kern="1200" dirty="0" err="1" smtClean="0">
              <a:solidFill>
                <a:srgbClr val="193888"/>
              </a:solidFill>
            </a:rPr>
            <a:t>керуємось</a:t>
          </a:r>
          <a:r>
            <a:rPr lang="ru-RU" sz="1200" b="0" i="1" kern="1200" dirty="0" smtClean="0">
              <a:solidFill>
                <a:srgbClr val="193888"/>
              </a:solidFill>
            </a:rPr>
            <a:t>, і ми </a:t>
          </a:r>
          <a:r>
            <a:rPr lang="ru-RU" sz="1200" b="0" i="1" kern="1200" dirty="0" err="1" smtClean="0">
              <a:solidFill>
                <a:srgbClr val="193888"/>
              </a:solidFill>
            </a:rPr>
            <a:t>будемо</a:t>
          </a:r>
          <a:r>
            <a:rPr lang="ru-RU" sz="1200" b="0" i="1" kern="1200" dirty="0" smtClean="0">
              <a:solidFill>
                <a:srgbClr val="193888"/>
              </a:solidFill>
            </a:rPr>
            <a:t> </a:t>
          </a:r>
          <a:r>
            <a:rPr lang="ru-RU" sz="1200" b="0" i="1" kern="1200" dirty="0" err="1" smtClean="0">
              <a:solidFill>
                <a:srgbClr val="193888"/>
              </a:solidFill>
            </a:rPr>
            <a:t>далі</a:t>
          </a:r>
          <a:r>
            <a:rPr lang="ru-RU" sz="1200" b="0" i="1" kern="1200" dirty="0" smtClean="0">
              <a:solidFill>
                <a:srgbClr val="193888"/>
              </a:solidFill>
            </a:rPr>
            <a:t> за </a:t>
          </a:r>
          <a:r>
            <a:rPr lang="ru-RU" sz="1200" b="0" i="1" kern="1200" dirty="0" err="1" smtClean="0">
              <a:solidFill>
                <a:srgbClr val="193888"/>
              </a:solidFill>
            </a:rPr>
            <a:t>це</a:t>
          </a:r>
          <a:r>
            <a:rPr lang="ru-RU" sz="1200" b="0" i="1" kern="1200" dirty="0" smtClean="0">
              <a:solidFill>
                <a:srgbClr val="193888"/>
              </a:solidFill>
            </a:rPr>
            <a:t> </a:t>
          </a:r>
          <a:r>
            <a:rPr lang="ru-RU" sz="1200" b="0" i="1" kern="1200" dirty="0" err="1" smtClean="0">
              <a:solidFill>
                <a:srgbClr val="193888"/>
              </a:solidFill>
            </a:rPr>
            <a:t>боротися</a:t>
          </a:r>
          <a:r>
            <a:rPr lang="ru-RU" sz="1200" b="0" i="1" kern="1200" dirty="0" smtClean="0">
              <a:solidFill>
                <a:srgbClr val="193888"/>
              </a:solidFill>
            </a:rPr>
            <a:t>. Ми </a:t>
          </a:r>
          <a:r>
            <a:rPr lang="ru-RU" sz="1200" b="0" i="1" kern="1200" dirty="0" err="1" smtClean="0">
              <a:solidFill>
                <a:srgbClr val="193888"/>
              </a:solidFill>
            </a:rPr>
            <a:t>сподіваємось</a:t>
          </a:r>
          <a:r>
            <a:rPr lang="ru-RU" sz="1200" b="0" i="1" kern="1200" dirty="0" smtClean="0">
              <a:solidFill>
                <a:srgbClr val="193888"/>
              </a:solidFill>
            </a:rPr>
            <a:t>, </a:t>
          </a:r>
          <a:r>
            <a:rPr lang="ru-RU" sz="1200" b="0" i="1" kern="1200" dirty="0" err="1" smtClean="0">
              <a:solidFill>
                <a:srgbClr val="193888"/>
              </a:solidFill>
            </a:rPr>
            <a:t>що</a:t>
          </a:r>
          <a:r>
            <a:rPr lang="ru-RU" sz="1200" b="0" i="1" kern="1200" dirty="0" smtClean="0">
              <a:solidFill>
                <a:srgbClr val="193888"/>
              </a:solidFill>
            </a:rPr>
            <a:t> разом з вами </a:t>
          </a:r>
          <a:r>
            <a:rPr lang="ru-RU" sz="1200" b="0" i="1" kern="1200" dirty="0" err="1" smtClean="0">
              <a:solidFill>
                <a:srgbClr val="193888"/>
              </a:solidFill>
            </a:rPr>
            <a:t>здобудемо</a:t>
          </a:r>
          <a:r>
            <a:rPr lang="ru-RU" sz="1200" b="0" i="1" kern="1200" dirty="0" smtClean="0">
              <a:solidFill>
                <a:srgbClr val="193888"/>
              </a:solidFill>
            </a:rPr>
            <a:t> </a:t>
          </a:r>
          <a:r>
            <a:rPr lang="ru-RU" sz="1200" b="0" i="1" kern="1200" dirty="0" err="1" smtClean="0">
              <a:solidFill>
                <a:srgbClr val="193888"/>
              </a:solidFill>
            </a:rPr>
            <a:t>успіх</a:t>
          </a:r>
          <a:r>
            <a:rPr lang="ru-RU" sz="1200" b="0" i="1" kern="1200" dirty="0" smtClean="0">
              <a:solidFill>
                <a:srgbClr val="193888"/>
              </a:solidFill>
            </a:rPr>
            <a:t>» </a:t>
          </a:r>
          <a:endParaRPr lang="ru-RU" sz="1200" b="0" i="1" kern="1200" dirty="0"/>
        </a:p>
      </dsp:txBody>
      <dsp:txXfrm>
        <a:off x="741549" y="1005559"/>
        <a:ext cx="7258410" cy="781645"/>
      </dsp:txXfrm>
    </dsp:sp>
    <dsp:sp modelId="{71A62591-7B33-4470-A837-F542CF0FE87C}">
      <dsp:nvSpPr>
        <dsp:cNvPr id="0" name=""/>
        <dsp:cNvSpPr/>
      </dsp:nvSpPr>
      <dsp:spPr>
        <a:xfrm>
          <a:off x="1423758" y="1904953"/>
          <a:ext cx="8563960" cy="945341"/>
        </a:xfrm>
        <a:prstGeom prst="roundRect">
          <a:avLst>
            <a:gd name="adj" fmla="val 10000"/>
          </a:avLst>
        </a:prstGeom>
        <a:solidFill>
          <a:schemeClr val="bg1">
            <a:lumMod val="95000"/>
          </a:schemeClr>
        </a:solidFill>
        <a:ln>
          <a:solidFill>
            <a:schemeClr val="accent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ru-RU" sz="1200" b="1" i="0" kern="1200" dirty="0" smtClean="0">
              <a:solidFill>
                <a:srgbClr val="193888"/>
              </a:solidFill>
            </a:rPr>
            <a:t>17 </a:t>
          </a:r>
          <a:r>
            <a:rPr lang="ru-RU" sz="1200" b="1" i="0" kern="1200" dirty="0" err="1" smtClean="0">
              <a:solidFill>
                <a:srgbClr val="193888"/>
              </a:solidFill>
            </a:rPr>
            <a:t>вересня</a:t>
          </a:r>
          <a:r>
            <a:rPr lang="ru-RU" sz="1200" b="1" i="0" kern="1200" dirty="0" smtClean="0">
              <a:solidFill>
                <a:srgbClr val="193888"/>
              </a:solidFill>
            </a:rPr>
            <a:t> </a:t>
          </a:r>
          <a:r>
            <a:rPr lang="ru-RU" sz="1200" b="1" i="0" kern="1200" dirty="0" err="1" smtClean="0">
              <a:solidFill>
                <a:srgbClr val="193888"/>
              </a:solidFill>
            </a:rPr>
            <a:t>Укрзалізниця</a:t>
          </a:r>
          <a:r>
            <a:rPr lang="ru-RU" sz="1200" b="1" i="0" kern="1200" dirty="0" smtClean="0">
              <a:solidFill>
                <a:srgbClr val="193888"/>
              </a:solidFill>
            </a:rPr>
            <a:t> </a:t>
          </a:r>
          <a:r>
            <a:rPr lang="ru-RU" sz="1200" b="1" i="0" kern="1200" dirty="0" err="1" smtClean="0">
              <a:solidFill>
                <a:srgbClr val="193888"/>
              </a:solidFill>
            </a:rPr>
            <a:t>публічно</a:t>
          </a:r>
          <a:r>
            <a:rPr lang="ru-RU" sz="1200" b="1" i="0" kern="1200" dirty="0" smtClean="0">
              <a:solidFill>
                <a:srgbClr val="193888"/>
              </a:solidFill>
            </a:rPr>
            <a:t> </a:t>
          </a:r>
          <a:r>
            <a:rPr lang="ru-RU" sz="1200" b="1" i="0" kern="1200" dirty="0" err="1" smtClean="0">
              <a:solidFill>
                <a:srgbClr val="193888"/>
              </a:solidFill>
            </a:rPr>
            <a:t>презентувала</a:t>
          </a:r>
          <a:r>
            <a:rPr lang="ru-RU" sz="1200" b="1" i="0" kern="1200" dirty="0" smtClean="0">
              <a:solidFill>
                <a:srgbClr val="193888"/>
              </a:solidFill>
            </a:rPr>
            <a:t> </a:t>
          </a:r>
          <a:r>
            <a:rPr lang="ru-RU" sz="1200" b="1" i="0" kern="1200" dirty="0" err="1" smtClean="0">
              <a:solidFill>
                <a:srgbClr val="193888"/>
              </a:solidFill>
            </a:rPr>
            <a:t>стратегію</a:t>
          </a:r>
          <a:r>
            <a:rPr lang="ru-RU" sz="1200" b="1" i="0" kern="1200" dirty="0" smtClean="0">
              <a:solidFill>
                <a:srgbClr val="193888"/>
              </a:solidFill>
            </a:rPr>
            <a:t> </a:t>
          </a:r>
          <a:r>
            <a:rPr lang="ru-RU" sz="1200" b="1" i="0" kern="1200" dirty="0" err="1" smtClean="0">
              <a:solidFill>
                <a:srgbClr val="193888"/>
              </a:solidFill>
            </a:rPr>
            <a:t>закупівель</a:t>
          </a:r>
          <a:r>
            <a:rPr lang="ru-RU" sz="1200" b="1" i="0" kern="1200" dirty="0" smtClean="0">
              <a:solidFill>
                <a:srgbClr val="193888"/>
              </a:solidFill>
            </a:rPr>
            <a:t> </a:t>
          </a:r>
          <a:r>
            <a:rPr lang="ru-RU" sz="1200" b="1" i="0" kern="1200" dirty="0" err="1" smtClean="0">
              <a:solidFill>
                <a:srgbClr val="193888"/>
              </a:solidFill>
            </a:rPr>
            <a:t>компанії</a:t>
          </a:r>
          <a:r>
            <a:rPr lang="ru-RU" sz="1200" b="1" i="0" kern="1200" dirty="0" smtClean="0">
              <a:solidFill>
                <a:srgbClr val="193888"/>
              </a:solidFill>
            </a:rPr>
            <a:t> на 2019-2021 роки. </a:t>
          </a:r>
          <a:r>
            <a:rPr lang="ru-RU" sz="1200" b="1" i="0" kern="1200" dirty="0" err="1" smtClean="0">
              <a:solidFill>
                <a:srgbClr val="193888"/>
              </a:solidFill>
            </a:rPr>
            <a:t>Презентація</a:t>
          </a:r>
          <a:r>
            <a:rPr lang="ru-RU" sz="1200" b="1" i="0" kern="1200" dirty="0" smtClean="0">
              <a:solidFill>
                <a:srgbClr val="193888"/>
              </a:solidFill>
            </a:rPr>
            <a:t>, </a:t>
          </a:r>
          <a:r>
            <a:rPr lang="ru-RU" sz="1200" b="1" i="0" kern="1200" dirty="0" err="1" smtClean="0">
              <a:solidFill>
                <a:srgbClr val="193888"/>
              </a:solidFill>
            </a:rPr>
            <a:t>що</a:t>
          </a:r>
          <a:r>
            <a:rPr lang="ru-RU" sz="1200" b="1" i="0" kern="1200" dirty="0" smtClean="0">
              <a:solidFill>
                <a:srgbClr val="193888"/>
              </a:solidFill>
            </a:rPr>
            <a:t> </a:t>
          </a:r>
          <a:r>
            <a:rPr lang="ru-RU" sz="1200" b="1" i="0" kern="1200" dirty="0" err="1" smtClean="0">
              <a:solidFill>
                <a:srgbClr val="193888"/>
              </a:solidFill>
            </a:rPr>
            <a:t>відбулася</a:t>
          </a:r>
          <a:r>
            <a:rPr lang="ru-RU" sz="1200" b="1" i="0" kern="1200" dirty="0" smtClean="0">
              <a:solidFill>
                <a:srgbClr val="193888"/>
              </a:solidFill>
            </a:rPr>
            <a:t> в </a:t>
          </a:r>
          <a:r>
            <a:rPr lang="ru-RU" sz="1200" b="1" i="0" kern="1200" dirty="0" err="1" smtClean="0">
              <a:solidFill>
                <a:srgbClr val="193888"/>
              </a:solidFill>
            </a:rPr>
            <a:t>Міністерстві</a:t>
          </a:r>
          <a:r>
            <a:rPr lang="ru-RU" sz="1200" b="1" i="0" kern="1200" dirty="0" smtClean="0">
              <a:solidFill>
                <a:srgbClr val="193888"/>
              </a:solidFill>
            </a:rPr>
            <a:t> </a:t>
          </a:r>
          <a:r>
            <a:rPr lang="ru-RU" sz="1200" b="1" i="0" kern="1200" dirty="0" err="1" smtClean="0">
              <a:solidFill>
                <a:srgbClr val="193888"/>
              </a:solidFill>
            </a:rPr>
            <a:t>інфраструктури</a:t>
          </a:r>
          <a:r>
            <a:rPr lang="ru-RU" sz="1200" b="1" i="0" kern="1200" dirty="0" smtClean="0">
              <a:solidFill>
                <a:srgbClr val="193888"/>
              </a:solidFill>
            </a:rPr>
            <a:t> </a:t>
          </a:r>
          <a:r>
            <a:rPr lang="ru-RU" sz="1200" b="1" i="0" kern="1200" dirty="0" err="1" smtClean="0">
              <a:solidFill>
                <a:srgbClr val="193888"/>
              </a:solidFill>
            </a:rPr>
            <a:t>України</a:t>
          </a:r>
          <a:r>
            <a:rPr lang="ru-RU" sz="1200" b="1" i="0" kern="1200" dirty="0" smtClean="0">
              <a:solidFill>
                <a:srgbClr val="193888"/>
              </a:solidFill>
            </a:rPr>
            <a:t>, стала </a:t>
          </a:r>
          <a:r>
            <a:rPr lang="ru-RU" sz="1200" b="1" i="0" kern="1200" dirty="0" err="1" smtClean="0">
              <a:solidFill>
                <a:srgbClr val="193888"/>
              </a:solidFill>
            </a:rPr>
            <a:t>першою</a:t>
          </a:r>
          <a:r>
            <a:rPr lang="ru-RU" sz="1200" b="1" i="0" kern="1200" dirty="0" smtClean="0">
              <a:solidFill>
                <a:srgbClr val="193888"/>
              </a:solidFill>
            </a:rPr>
            <a:t> </a:t>
          </a:r>
          <a:r>
            <a:rPr lang="ru-RU" sz="1200" b="1" i="0" kern="1200" dirty="0" err="1" smtClean="0">
              <a:solidFill>
                <a:srgbClr val="193888"/>
              </a:solidFill>
            </a:rPr>
            <a:t>із</a:t>
          </a:r>
          <a:r>
            <a:rPr lang="ru-RU" sz="1200" b="1" i="0" kern="1200" dirty="0" smtClean="0">
              <a:solidFill>
                <a:srgbClr val="193888"/>
              </a:solidFill>
            </a:rPr>
            <a:t> </a:t>
          </a:r>
          <a:r>
            <a:rPr lang="ru-RU" sz="1200" b="1" i="0" kern="1200" dirty="0" err="1" smtClean="0">
              <a:solidFill>
                <a:srgbClr val="193888"/>
              </a:solidFill>
            </a:rPr>
            <a:t>серії</a:t>
          </a:r>
          <a:r>
            <a:rPr lang="ru-RU" sz="1200" b="1" i="0" kern="1200" dirty="0" smtClean="0">
              <a:solidFill>
                <a:srgbClr val="193888"/>
              </a:solidFill>
            </a:rPr>
            <a:t> </a:t>
          </a:r>
          <a:r>
            <a:rPr lang="ru-RU" sz="1200" b="1" i="0" kern="1200" dirty="0" err="1" smtClean="0">
              <a:solidFill>
                <a:srgbClr val="193888"/>
              </a:solidFill>
            </a:rPr>
            <a:t>зустрічей</a:t>
          </a:r>
          <a:r>
            <a:rPr lang="ru-RU" sz="1200" b="1" i="0" kern="1200" dirty="0" smtClean="0">
              <a:solidFill>
                <a:srgbClr val="193888"/>
              </a:solidFill>
            </a:rPr>
            <a:t> </a:t>
          </a:r>
          <a:r>
            <a:rPr lang="ru-RU" sz="1200" b="1" i="0" kern="1200" dirty="0" err="1" smtClean="0">
              <a:solidFill>
                <a:srgbClr val="193888"/>
              </a:solidFill>
            </a:rPr>
            <a:t>залізничників</a:t>
          </a:r>
          <a:r>
            <a:rPr lang="ru-RU" sz="1200" b="1" i="0" kern="1200" dirty="0" smtClean="0">
              <a:solidFill>
                <a:srgbClr val="193888"/>
              </a:solidFill>
            </a:rPr>
            <a:t> з </a:t>
          </a:r>
          <a:r>
            <a:rPr lang="ru-RU" sz="1200" b="1" i="0" kern="1200" dirty="0" err="1" smtClean="0">
              <a:solidFill>
                <a:srgbClr val="193888"/>
              </a:solidFill>
            </a:rPr>
            <a:t>постачальниками</a:t>
          </a:r>
          <a:r>
            <a:rPr lang="ru-RU" sz="1200" b="1" i="0" kern="1200" dirty="0" smtClean="0">
              <a:solidFill>
                <a:srgbClr val="193888"/>
              </a:solidFill>
            </a:rPr>
            <a:t>, мета </a:t>
          </a:r>
          <a:r>
            <a:rPr lang="ru-RU" sz="1200" b="1" i="0" kern="1200" dirty="0" err="1" smtClean="0">
              <a:solidFill>
                <a:srgbClr val="193888"/>
              </a:solidFill>
            </a:rPr>
            <a:t>яких</a:t>
          </a:r>
          <a:r>
            <a:rPr lang="ru-RU" sz="1200" b="1" i="0" kern="1200" dirty="0" smtClean="0">
              <a:solidFill>
                <a:srgbClr val="193888"/>
              </a:solidFill>
            </a:rPr>
            <a:t> — </a:t>
          </a:r>
          <a:r>
            <a:rPr lang="ru-RU" sz="1200" b="1" i="0" kern="1200" dirty="0" err="1" smtClean="0">
              <a:solidFill>
                <a:srgbClr val="193888"/>
              </a:solidFill>
            </a:rPr>
            <a:t>трансформувати</a:t>
          </a:r>
          <a:r>
            <a:rPr lang="ru-RU" sz="1200" b="1" i="0" kern="1200" dirty="0" smtClean="0">
              <a:solidFill>
                <a:srgbClr val="193888"/>
              </a:solidFill>
            </a:rPr>
            <a:t> систему </a:t>
          </a:r>
          <a:r>
            <a:rPr lang="ru-RU" sz="1200" b="1" i="0" kern="1200" dirty="0" err="1" smtClean="0">
              <a:solidFill>
                <a:srgbClr val="193888"/>
              </a:solidFill>
            </a:rPr>
            <a:t>закупівель</a:t>
          </a:r>
          <a:r>
            <a:rPr lang="ru-RU" sz="1200" b="1" i="0" kern="1200" dirty="0" smtClean="0">
              <a:solidFill>
                <a:srgbClr val="193888"/>
              </a:solidFill>
            </a:rPr>
            <a:t> </a:t>
          </a:r>
          <a:r>
            <a:rPr lang="ru-RU" sz="1200" b="1" i="0" kern="1200" dirty="0" err="1" smtClean="0">
              <a:solidFill>
                <a:srgbClr val="193888"/>
              </a:solidFill>
            </a:rPr>
            <a:t>компанії</a:t>
          </a:r>
          <a:r>
            <a:rPr lang="ru-RU" sz="1200" b="1" i="0" kern="1200" dirty="0" smtClean="0">
              <a:solidFill>
                <a:srgbClr val="193888"/>
              </a:solidFill>
            </a:rPr>
            <a:t>.</a:t>
          </a:r>
          <a:endParaRPr lang="ru-RU" sz="1200" b="0" i="0" kern="1200" dirty="0" smtClean="0">
            <a:solidFill>
              <a:srgbClr val="193888"/>
            </a:solidFill>
          </a:endParaRPr>
        </a:p>
        <a:p>
          <a:pPr lvl="0" algn="just" defTabSz="533400">
            <a:lnSpc>
              <a:spcPct val="90000"/>
            </a:lnSpc>
            <a:spcBef>
              <a:spcPct val="0"/>
            </a:spcBef>
            <a:spcAft>
              <a:spcPct val="35000"/>
            </a:spcAft>
          </a:pPr>
          <a:r>
            <a:rPr lang="ru-RU" sz="1200" b="1" i="0" kern="1200" dirty="0" smtClean="0">
              <a:solidFill>
                <a:srgbClr val="193888"/>
              </a:solidFill>
            </a:rPr>
            <a:t>Голова </a:t>
          </a:r>
          <a:r>
            <a:rPr lang="ru-RU" sz="1200" b="1" i="0" kern="1200" dirty="0" err="1" smtClean="0">
              <a:solidFill>
                <a:srgbClr val="193888"/>
              </a:solidFill>
            </a:rPr>
            <a:t>правління</a:t>
          </a:r>
          <a:r>
            <a:rPr lang="ru-RU" sz="1200" b="1" i="0" kern="1200" dirty="0" smtClean="0">
              <a:solidFill>
                <a:srgbClr val="193888"/>
              </a:solidFill>
            </a:rPr>
            <a:t> АТ «</a:t>
          </a:r>
          <a:r>
            <a:rPr lang="ru-RU" sz="1200" b="1" i="0" kern="1200" dirty="0" err="1" smtClean="0">
              <a:solidFill>
                <a:srgbClr val="193888"/>
              </a:solidFill>
            </a:rPr>
            <a:t>Укрзалізниця</a:t>
          </a:r>
          <a:r>
            <a:rPr lang="ru-RU" sz="1200" b="1" i="0" kern="1200" dirty="0" smtClean="0">
              <a:solidFill>
                <a:srgbClr val="193888"/>
              </a:solidFill>
            </a:rPr>
            <a:t>» </a:t>
          </a:r>
          <a:r>
            <a:rPr lang="ru-RU" sz="1200" b="1" i="0" kern="1200" dirty="0" err="1" smtClean="0">
              <a:solidFill>
                <a:srgbClr val="193888"/>
              </a:solidFill>
            </a:rPr>
            <a:t>Євген</a:t>
          </a:r>
          <a:r>
            <a:rPr lang="ru-RU" sz="1200" b="1" i="0" kern="1200" dirty="0" smtClean="0">
              <a:solidFill>
                <a:srgbClr val="193888"/>
              </a:solidFill>
            </a:rPr>
            <a:t> Кравцова: </a:t>
          </a:r>
          <a:r>
            <a:rPr lang="ru-RU" sz="1200" b="0" i="1" kern="1200" dirty="0" smtClean="0">
              <a:solidFill>
                <a:srgbClr val="193888"/>
              </a:solidFill>
            </a:rPr>
            <a:t>«</a:t>
          </a:r>
          <a:r>
            <a:rPr lang="ru-RU" sz="1200" b="0" i="1" kern="1200" dirty="0" err="1" smtClean="0">
              <a:solidFill>
                <a:srgbClr val="193888"/>
              </a:solidFill>
            </a:rPr>
            <a:t>Наразі</a:t>
          </a:r>
          <a:r>
            <a:rPr lang="ru-RU" sz="1200" b="0" i="1" kern="1200" dirty="0" smtClean="0">
              <a:solidFill>
                <a:srgbClr val="193888"/>
              </a:solidFill>
            </a:rPr>
            <a:t> </a:t>
          </a:r>
          <a:r>
            <a:rPr lang="ru-RU" sz="1200" b="0" i="1" kern="1200" dirty="0" err="1" smtClean="0">
              <a:solidFill>
                <a:srgbClr val="193888"/>
              </a:solidFill>
            </a:rPr>
            <a:t>компанія</a:t>
          </a:r>
          <a:r>
            <a:rPr lang="ru-RU" sz="1200" b="0" i="1" kern="1200" dirty="0" smtClean="0">
              <a:solidFill>
                <a:srgbClr val="193888"/>
              </a:solidFill>
            </a:rPr>
            <a:t> </a:t>
          </a:r>
          <a:r>
            <a:rPr lang="ru-RU" sz="1200" b="0" i="1" kern="1200" dirty="0" err="1" smtClean="0">
              <a:solidFill>
                <a:srgbClr val="193888"/>
              </a:solidFill>
            </a:rPr>
            <a:t>працює</a:t>
          </a:r>
          <a:r>
            <a:rPr lang="ru-RU" sz="1200" b="0" i="1" kern="1200" dirty="0" smtClean="0">
              <a:solidFill>
                <a:srgbClr val="193888"/>
              </a:solidFill>
            </a:rPr>
            <a:t> над </a:t>
          </a:r>
          <a:r>
            <a:rPr lang="ru-RU" sz="1200" b="0" i="1" kern="1200" dirty="0" err="1" smtClean="0">
              <a:solidFill>
                <a:srgbClr val="193888"/>
              </a:solidFill>
            </a:rPr>
            <a:t>повним</a:t>
          </a:r>
          <a:r>
            <a:rPr lang="ru-RU" sz="1200" b="0" i="1" kern="1200" dirty="0" smtClean="0">
              <a:solidFill>
                <a:srgbClr val="193888"/>
              </a:solidFill>
            </a:rPr>
            <a:t> </a:t>
          </a:r>
          <a:r>
            <a:rPr lang="ru-RU" sz="1200" b="0" i="1" kern="1200" dirty="0" err="1" smtClean="0">
              <a:solidFill>
                <a:srgbClr val="193888"/>
              </a:solidFill>
            </a:rPr>
            <a:t>перезавантаженням</a:t>
          </a:r>
          <a:r>
            <a:rPr lang="ru-RU" sz="1200" b="0" i="1" kern="1200" dirty="0" smtClean="0">
              <a:solidFill>
                <a:srgbClr val="193888"/>
              </a:solidFill>
            </a:rPr>
            <a:t> </a:t>
          </a:r>
          <a:r>
            <a:rPr lang="ru-RU" sz="1200" b="0" i="1" kern="1200" dirty="0" err="1" smtClean="0">
              <a:solidFill>
                <a:srgbClr val="193888"/>
              </a:solidFill>
            </a:rPr>
            <a:t>системи</a:t>
          </a:r>
          <a:r>
            <a:rPr lang="ru-RU" sz="1200" b="0" i="1" kern="1200" dirty="0" smtClean="0">
              <a:solidFill>
                <a:srgbClr val="193888"/>
              </a:solidFill>
            </a:rPr>
            <a:t> </a:t>
          </a:r>
          <a:r>
            <a:rPr lang="ru-RU" sz="1200" b="0" i="1" kern="1200" dirty="0" err="1" smtClean="0">
              <a:solidFill>
                <a:srgbClr val="193888"/>
              </a:solidFill>
            </a:rPr>
            <a:t>закупівель</a:t>
          </a:r>
          <a:r>
            <a:rPr lang="ru-RU" sz="1200" b="0" i="1" kern="1200" dirty="0" smtClean="0">
              <a:solidFill>
                <a:srgbClr val="193888"/>
              </a:solidFill>
            </a:rPr>
            <a:t>, </a:t>
          </a:r>
          <a:r>
            <a:rPr lang="ru-RU" sz="1200" b="0" i="1" kern="1200" dirty="0" err="1" smtClean="0">
              <a:solidFill>
                <a:srgbClr val="193888"/>
              </a:solidFill>
            </a:rPr>
            <a:t>аби</a:t>
          </a:r>
          <a:r>
            <a:rPr lang="ru-RU" sz="1200" b="0" i="1" kern="1200" dirty="0" smtClean="0">
              <a:solidFill>
                <a:srgbClr val="193888"/>
              </a:solidFill>
            </a:rPr>
            <a:t> </a:t>
          </a:r>
          <a:r>
            <a:rPr lang="ru-RU" sz="1200" b="0" i="1" kern="1200" dirty="0" err="1" smtClean="0">
              <a:solidFill>
                <a:srgbClr val="193888"/>
              </a:solidFill>
            </a:rPr>
            <a:t>позбутися</a:t>
          </a:r>
          <a:r>
            <a:rPr lang="ru-RU" sz="1200" b="0" i="1" kern="1200" dirty="0" smtClean="0">
              <a:solidFill>
                <a:srgbClr val="193888"/>
              </a:solidFill>
            </a:rPr>
            <a:t> будь-</a:t>
          </a:r>
          <a:r>
            <a:rPr lang="ru-RU" sz="1200" b="0" i="1" kern="1200" dirty="0" err="1" smtClean="0">
              <a:solidFill>
                <a:srgbClr val="193888"/>
              </a:solidFill>
            </a:rPr>
            <a:t>яких</a:t>
          </a:r>
          <a:r>
            <a:rPr lang="ru-RU" sz="1200" b="0" i="1" kern="1200" dirty="0" smtClean="0">
              <a:solidFill>
                <a:srgbClr val="193888"/>
              </a:solidFill>
            </a:rPr>
            <a:t> </a:t>
          </a:r>
          <a:r>
            <a:rPr lang="ru-RU" sz="1200" b="0" i="1" kern="1200" dirty="0" err="1" smtClean="0">
              <a:solidFill>
                <a:srgbClr val="193888"/>
              </a:solidFill>
            </a:rPr>
            <a:t>проявів</a:t>
          </a:r>
          <a:r>
            <a:rPr lang="ru-RU" sz="1200" b="0" i="1" kern="1200" dirty="0" smtClean="0">
              <a:solidFill>
                <a:srgbClr val="193888"/>
              </a:solidFill>
            </a:rPr>
            <a:t> </a:t>
          </a:r>
          <a:r>
            <a:rPr lang="ru-RU" sz="1200" b="0" i="1" kern="1200" dirty="0" err="1" smtClean="0">
              <a:solidFill>
                <a:srgbClr val="193888"/>
              </a:solidFill>
            </a:rPr>
            <a:t>корупції</a:t>
          </a:r>
          <a:r>
            <a:rPr lang="ru-RU" sz="1200" b="0" i="1" kern="1200" dirty="0" smtClean="0">
              <a:solidFill>
                <a:srgbClr val="193888"/>
              </a:solidFill>
            </a:rPr>
            <a:t>»</a:t>
          </a:r>
          <a:endParaRPr lang="ru-RU" sz="1200" b="0" i="1" kern="1200" dirty="0">
            <a:solidFill>
              <a:srgbClr val="193888"/>
            </a:solidFill>
          </a:endParaRPr>
        </a:p>
      </dsp:txBody>
      <dsp:txXfrm>
        <a:off x="1451446" y="1932641"/>
        <a:ext cx="7262375" cy="889965"/>
      </dsp:txXfrm>
    </dsp:sp>
    <dsp:sp modelId="{6A172F32-5B97-4E97-AB46-7C1C160B8A16}">
      <dsp:nvSpPr>
        <dsp:cNvPr id="0" name=""/>
        <dsp:cNvSpPr/>
      </dsp:nvSpPr>
      <dsp:spPr>
        <a:xfrm>
          <a:off x="2140990" y="2943725"/>
          <a:ext cx="8563960" cy="830281"/>
        </a:xfrm>
        <a:prstGeom prst="roundRect">
          <a:avLst>
            <a:gd name="adj" fmla="val 10000"/>
          </a:avLst>
        </a:prstGeom>
        <a:solidFill>
          <a:schemeClr val="bg1">
            <a:lumMod val="95000"/>
          </a:schemeClr>
        </a:solidFill>
        <a:ln>
          <a:solidFill>
            <a:schemeClr val="accent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ru-RU" sz="1200" b="1" i="0" kern="1200" dirty="0" err="1" smtClean="0">
              <a:solidFill>
                <a:srgbClr val="193888"/>
              </a:solidFill>
            </a:rPr>
            <a:t>Євген</a:t>
          </a:r>
          <a:r>
            <a:rPr lang="ru-RU" sz="1200" b="1" i="0" kern="1200" dirty="0" smtClean="0">
              <a:solidFill>
                <a:srgbClr val="193888"/>
              </a:solidFill>
            </a:rPr>
            <a:t> Кравцов, голова </a:t>
          </a:r>
          <a:r>
            <a:rPr lang="ru-RU" sz="1200" b="1" i="0" kern="1200" dirty="0" err="1" smtClean="0">
              <a:solidFill>
                <a:srgbClr val="193888"/>
              </a:solidFill>
            </a:rPr>
            <a:t>правління</a:t>
          </a:r>
          <a:r>
            <a:rPr lang="ru-RU" sz="1200" b="1" i="0" kern="1200" dirty="0" smtClean="0">
              <a:solidFill>
                <a:srgbClr val="193888"/>
              </a:solidFill>
            </a:rPr>
            <a:t> АТ «</a:t>
          </a:r>
          <a:r>
            <a:rPr lang="ru-RU" sz="1200" b="1" i="0" kern="1200" dirty="0" err="1" smtClean="0">
              <a:solidFill>
                <a:srgbClr val="193888"/>
              </a:solidFill>
            </a:rPr>
            <a:t>Укрзалізниця</a:t>
          </a:r>
          <a:r>
            <a:rPr lang="ru-RU" sz="1200" b="1" i="0" kern="1200" dirty="0" smtClean="0">
              <a:solidFill>
                <a:srgbClr val="193888"/>
              </a:solidFill>
            </a:rPr>
            <a:t>»: </a:t>
          </a:r>
          <a:r>
            <a:rPr lang="ru-RU" sz="1200" b="0" i="1" kern="1200" dirty="0" smtClean="0">
              <a:solidFill>
                <a:srgbClr val="193888"/>
              </a:solidFill>
            </a:rPr>
            <a:t>«Наш </a:t>
          </a:r>
          <a:r>
            <a:rPr lang="ru-RU" sz="1200" b="0" i="1" kern="1200" dirty="0" err="1" smtClean="0">
              <a:solidFill>
                <a:srgbClr val="193888"/>
              </a:solidFill>
            </a:rPr>
            <a:t>підхід</a:t>
          </a:r>
          <a:r>
            <a:rPr lang="ru-RU" sz="1200" b="0" i="1" kern="1200" dirty="0" smtClean="0">
              <a:solidFill>
                <a:srgbClr val="193888"/>
              </a:solidFill>
            </a:rPr>
            <a:t> у </a:t>
          </a:r>
          <a:r>
            <a:rPr lang="ru-RU" sz="1200" b="0" i="1" kern="1200" dirty="0" err="1" smtClean="0">
              <a:solidFill>
                <a:srgbClr val="193888"/>
              </a:solidFill>
            </a:rPr>
            <a:t>боротьбі</a:t>
          </a:r>
          <a:r>
            <a:rPr lang="ru-RU" sz="1200" b="0" i="1" kern="1200" dirty="0" smtClean="0">
              <a:solidFill>
                <a:srgbClr val="193888"/>
              </a:solidFill>
            </a:rPr>
            <a:t> з </a:t>
          </a:r>
          <a:r>
            <a:rPr lang="ru-RU" sz="1200" b="0" i="1" kern="1200" dirty="0" err="1" smtClean="0">
              <a:solidFill>
                <a:srgbClr val="193888"/>
              </a:solidFill>
            </a:rPr>
            <a:t>корупцією</a:t>
          </a:r>
          <a:r>
            <a:rPr lang="ru-RU" sz="1200" b="0" i="1" kern="1200" dirty="0" smtClean="0">
              <a:solidFill>
                <a:srgbClr val="193888"/>
              </a:solidFill>
            </a:rPr>
            <a:t> — </a:t>
          </a:r>
          <a:r>
            <a:rPr lang="ru-RU" sz="1200" b="0" i="1" kern="1200" dirty="0" err="1" smtClean="0">
              <a:solidFill>
                <a:srgbClr val="193888"/>
              </a:solidFill>
            </a:rPr>
            <a:t>працювати</a:t>
          </a:r>
          <a:r>
            <a:rPr lang="ru-RU" sz="1200" b="0" i="1" kern="1200" dirty="0" smtClean="0">
              <a:solidFill>
                <a:srgbClr val="193888"/>
              </a:solidFill>
            </a:rPr>
            <a:t> на </a:t>
          </a:r>
          <a:r>
            <a:rPr lang="ru-RU" sz="1200" b="0" i="1" kern="1200" dirty="0" err="1" smtClean="0">
              <a:solidFill>
                <a:srgbClr val="193888"/>
              </a:solidFill>
            </a:rPr>
            <a:t>випередження</a:t>
          </a:r>
          <a:r>
            <a:rPr lang="ru-RU" sz="1200" b="0" i="1" kern="1200" dirty="0" smtClean="0">
              <a:solidFill>
                <a:srgbClr val="193888"/>
              </a:solidFill>
            </a:rPr>
            <a:t>, а не просто </a:t>
          </a:r>
          <a:r>
            <a:rPr lang="ru-RU" sz="1200" b="0" i="1" kern="1200" dirty="0" err="1" smtClean="0">
              <a:solidFill>
                <a:srgbClr val="193888"/>
              </a:solidFill>
            </a:rPr>
            <a:t>боротися</a:t>
          </a:r>
          <a:r>
            <a:rPr lang="ru-RU" sz="1200" b="0" i="1" kern="1200" dirty="0" smtClean="0">
              <a:solidFill>
                <a:srgbClr val="193888"/>
              </a:solidFill>
            </a:rPr>
            <a:t> з </a:t>
          </a:r>
          <a:r>
            <a:rPr lang="ru-RU" sz="1200" b="0" i="1" kern="1200" dirty="0" err="1" smtClean="0">
              <a:solidFill>
                <a:srgbClr val="193888"/>
              </a:solidFill>
            </a:rPr>
            <a:t>наслідками</a:t>
          </a:r>
          <a:r>
            <a:rPr lang="ru-RU" sz="1200" b="0" i="1" kern="1200" dirty="0" smtClean="0">
              <a:solidFill>
                <a:srgbClr val="193888"/>
              </a:solidFill>
            </a:rPr>
            <a:t>. </a:t>
          </a:r>
          <a:r>
            <a:rPr lang="ru-RU" sz="1200" b="0" i="1" kern="1200" dirty="0" err="1" smtClean="0">
              <a:solidFill>
                <a:srgbClr val="193888"/>
              </a:solidFill>
            </a:rPr>
            <a:t>Попередня</a:t>
          </a:r>
          <a:r>
            <a:rPr lang="ru-RU" sz="1200" b="0" i="1" kern="1200" dirty="0" smtClean="0">
              <a:solidFill>
                <a:srgbClr val="193888"/>
              </a:solidFill>
            </a:rPr>
            <a:t> модель </a:t>
          </a:r>
          <a:r>
            <a:rPr lang="ru-RU" sz="1200" b="0" i="1" kern="1200" dirty="0" err="1" smtClean="0">
              <a:solidFill>
                <a:srgbClr val="193888"/>
              </a:solidFill>
            </a:rPr>
            <a:t>була</a:t>
          </a:r>
          <a:r>
            <a:rPr lang="ru-RU" sz="1200" b="0" i="1" kern="1200" dirty="0" smtClean="0">
              <a:solidFill>
                <a:srgbClr val="193888"/>
              </a:solidFill>
            </a:rPr>
            <a:t> </a:t>
          </a:r>
          <a:r>
            <a:rPr lang="ru-RU" sz="1200" b="0" i="1" kern="1200" dirty="0" err="1" smtClean="0">
              <a:solidFill>
                <a:srgbClr val="193888"/>
              </a:solidFill>
            </a:rPr>
            <a:t>переважно</a:t>
          </a:r>
          <a:r>
            <a:rPr lang="ru-RU" sz="1200" b="0" i="1" kern="1200" dirty="0" smtClean="0">
              <a:solidFill>
                <a:srgbClr val="193888"/>
              </a:solidFill>
            </a:rPr>
            <a:t> </a:t>
          </a:r>
          <a:r>
            <a:rPr lang="ru-RU" sz="1200" b="0" i="1" kern="1200" dirty="0" err="1" smtClean="0">
              <a:solidFill>
                <a:srgbClr val="193888"/>
              </a:solidFill>
            </a:rPr>
            <a:t>зосереджена</a:t>
          </a:r>
          <a:r>
            <a:rPr lang="ru-RU" sz="1200" b="0" i="1" kern="1200" dirty="0" smtClean="0">
              <a:solidFill>
                <a:srgbClr val="193888"/>
              </a:solidFill>
            </a:rPr>
            <a:t> на </a:t>
          </a:r>
          <a:r>
            <a:rPr lang="ru-RU" sz="1200" b="0" i="1" kern="1200" dirty="0" err="1" smtClean="0">
              <a:solidFill>
                <a:srgbClr val="193888"/>
              </a:solidFill>
            </a:rPr>
            <a:t>виявленні</a:t>
          </a:r>
          <a:r>
            <a:rPr lang="ru-RU" sz="1200" b="0" i="1" kern="1200" dirty="0" smtClean="0">
              <a:solidFill>
                <a:srgbClr val="193888"/>
              </a:solidFill>
            </a:rPr>
            <a:t> </a:t>
          </a:r>
          <a:r>
            <a:rPr lang="ru-RU" sz="1200" b="0" i="1" kern="1200" dirty="0" err="1" smtClean="0">
              <a:solidFill>
                <a:srgbClr val="193888"/>
              </a:solidFill>
            </a:rPr>
            <a:t>вже</a:t>
          </a:r>
          <a:r>
            <a:rPr lang="ru-RU" sz="1200" b="0" i="1" kern="1200" dirty="0" smtClean="0">
              <a:solidFill>
                <a:srgbClr val="193888"/>
              </a:solidFill>
            </a:rPr>
            <a:t> </a:t>
          </a:r>
          <a:r>
            <a:rPr lang="ru-RU" sz="1200" b="0" i="1" kern="1200" dirty="0" err="1" smtClean="0">
              <a:solidFill>
                <a:srgbClr val="193888"/>
              </a:solidFill>
            </a:rPr>
            <a:t>вчинених</a:t>
          </a:r>
          <a:r>
            <a:rPr lang="ru-RU" sz="1200" b="0" i="1" kern="1200" dirty="0" smtClean="0">
              <a:solidFill>
                <a:srgbClr val="193888"/>
              </a:solidFill>
            </a:rPr>
            <a:t> </a:t>
          </a:r>
          <a:r>
            <a:rPr lang="ru-RU" sz="1200" b="0" i="1" kern="1200" dirty="0" err="1" smtClean="0">
              <a:solidFill>
                <a:srgbClr val="193888"/>
              </a:solidFill>
            </a:rPr>
            <a:t>корупційних</a:t>
          </a:r>
          <a:r>
            <a:rPr lang="ru-RU" sz="1200" b="0" i="1" kern="1200" dirty="0" smtClean="0">
              <a:solidFill>
                <a:srgbClr val="193888"/>
              </a:solidFill>
            </a:rPr>
            <a:t> </a:t>
          </a:r>
          <a:r>
            <a:rPr lang="ru-RU" sz="1200" b="0" i="1" kern="1200" dirty="0" err="1" smtClean="0">
              <a:solidFill>
                <a:srgbClr val="193888"/>
              </a:solidFill>
            </a:rPr>
            <a:t>порушень</a:t>
          </a:r>
          <a:r>
            <a:rPr lang="ru-RU" sz="1200" b="0" i="1" kern="1200" dirty="0" smtClean="0">
              <a:solidFill>
                <a:srgbClr val="193888"/>
              </a:solidFill>
            </a:rPr>
            <a:t>. </a:t>
          </a:r>
          <a:r>
            <a:rPr lang="ru-RU" sz="1200" b="0" i="1" kern="1200" dirty="0" err="1" smtClean="0">
              <a:solidFill>
                <a:srgbClr val="193888"/>
              </a:solidFill>
            </a:rPr>
            <a:t>Удосконалення</a:t>
          </a:r>
          <a:r>
            <a:rPr lang="ru-RU" sz="1200" b="0" i="1" kern="1200" dirty="0" smtClean="0">
              <a:solidFill>
                <a:srgbClr val="193888"/>
              </a:solidFill>
            </a:rPr>
            <a:t> </a:t>
          </a:r>
          <a:r>
            <a:rPr lang="ru-RU" sz="1200" b="0" i="1" kern="1200" dirty="0" err="1" smtClean="0">
              <a:solidFill>
                <a:srgbClr val="193888"/>
              </a:solidFill>
            </a:rPr>
            <a:t>системи</a:t>
          </a:r>
          <a:r>
            <a:rPr lang="ru-RU" sz="1200" b="0" i="1" kern="1200" dirty="0" smtClean="0">
              <a:solidFill>
                <a:srgbClr val="193888"/>
              </a:solidFill>
            </a:rPr>
            <a:t> </a:t>
          </a:r>
          <a:r>
            <a:rPr lang="ru-RU" sz="1200" b="0" i="1" kern="1200" dirty="0" err="1" smtClean="0">
              <a:solidFill>
                <a:srgbClr val="193888"/>
              </a:solidFill>
            </a:rPr>
            <a:t>запобігання</a:t>
          </a:r>
          <a:r>
            <a:rPr lang="ru-RU" sz="1200" b="0" i="1" kern="1200" dirty="0" smtClean="0">
              <a:solidFill>
                <a:srgbClr val="193888"/>
              </a:solidFill>
            </a:rPr>
            <a:t> та </a:t>
          </a:r>
          <a:r>
            <a:rPr lang="ru-RU" sz="1200" b="0" i="1" kern="1200" dirty="0" err="1" smtClean="0">
              <a:solidFill>
                <a:srgbClr val="193888"/>
              </a:solidFill>
            </a:rPr>
            <a:t>протидії</a:t>
          </a:r>
          <a:r>
            <a:rPr lang="ru-RU" sz="1200" b="0" i="1" kern="1200" dirty="0" smtClean="0">
              <a:solidFill>
                <a:srgbClr val="193888"/>
              </a:solidFill>
            </a:rPr>
            <a:t> </a:t>
          </a:r>
          <a:r>
            <a:rPr lang="ru-RU" sz="1200" b="0" i="1" kern="1200" dirty="0" err="1" smtClean="0">
              <a:solidFill>
                <a:srgbClr val="193888"/>
              </a:solidFill>
            </a:rPr>
            <a:t>корупції</a:t>
          </a:r>
          <a:r>
            <a:rPr lang="ru-RU" sz="1200" b="0" i="1" kern="1200" dirty="0" smtClean="0">
              <a:solidFill>
                <a:srgbClr val="193888"/>
              </a:solidFill>
            </a:rPr>
            <a:t> у </a:t>
          </a:r>
          <a:r>
            <a:rPr lang="ru-RU" sz="1200" b="0" i="1" kern="1200" dirty="0" err="1" smtClean="0">
              <a:solidFill>
                <a:srgbClr val="193888"/>
              </a:solidFill>
            </a:rPr>
            <a:t>відповідності</a:t>
          </a:r>
          <a:r>
            <a:rPr lang="ru-RU" sz="1200" b="0" i="1" kern="1200" dirty="0" smtClean="0">
              <a:solidFill>
                <a:srgbClr val="193888"/>
              </a:solidFill>
            </a:rPr>
            <a:t> до </a:t>
          </a:r>
          <a:r>
            <a:rPr lang="ru-RU" sz="1200" b="0" i="1" kern="1200" dirty="0" err="1" smtClean="0">
              <a:solidFill>
                <a:srgbClr val="193888"/>
              </a:solidFill>
            </a:rPr>
            <a:t>вимог</a:t>
          </a:r>
          <a:r>
            <a:rPr lang="ru-RU" sz="1200" b="0" i="1" kern="1200" dirty="0" smtClean="0">
              <a:solidFill>
                <a:srgbClr val="193888"/>
              </a:solidFill>
            </a:rPr>
            <a:t> </a:t>
          </a:r>
          <a:r>
            <a:rPr lang="ru-RU" sz="1200" b="0" i="1" kern="1200" dirty="0" err="1" smtClean="0">
              <a:solidFill>
                <a:srgbClr val="193888"/>
              </a:solidFill>
            </a:rPr>
            <a:t>діючого</a:t>
          </a:r>
          <a:r>
            <a:rPr lang="ru-RU" sz="1200" b="0" i="1" kern="1200" dirty="0" smtClean="0">
              <a:solidFill>
                <a:srgbClr val="193888"/>
              </a:solidFill>
            </a:rPr>
            <a:t> </a:t>
          </a:r>
          <a:r>
            <a:rPr lang="ru-RU" sz="1200" b="0" i="1" kern="1200" dirty="0" err="1" smtClean="0">
              <a:solidFill>
                <a:srgbClr val="193888"/>
              </a:solidFill>
            </a:rPr>
            <a:t>законодавства</a:t>
          </a:r>
          <a:r>
            <a:rPr lang="ru-RU" sz="1200" b="0" i="1" kern="1200" dirty="0" smtClean="0">
              <a:solidFill>
                <a:srgbClr val="193888"/>
              </a:solidFill>
            </a:rPr>
            <a:t> та </a:t>
          </a:r>
          <a:r>
            <a:rPr lang="ru-RU" sz="1200" b="0" i="1" kern="1200" dirty="0" err="1" smtClean="0">
              <a:solidFill>
                <a:srgbClr val="193888"/>
              </a:solidFill>
            </a:rPr>
            <a:t>найкращих</a:t>
          </a:r>
          <a:r>
            <a:rPr lang="ru-RU" sz="1200" b="0" i="1" kern="1200" dirty="0" smtClean="0">
              <a:solidFill>
                <a:srgbClr val="193888"/>
              </a:solidFill>
            </a:rPr>
            <a:t> </a:t>
          </a:r>
          <a:r>
            <a:rPr lang="ru-RU" sz="1200" b="0" i="1" kern="1200" dirty="0" err="1" smtClean="0">
              <a:solidFill>
                <a:srgbClr val="193888"/>
              </a:solidFill>
            </a:rPr>
            <a:t>світових</a:t>
          </a:r>
          <a:r>
            <a:rPr lang="ru-RU" sz="1200" b="0" i="1" kern="1200" dirty="0" smtClean="0">
              <a:solidFill>
                <a:srgbClr val="193888"/>
              </a:solidFill>
            </a:rPr>
            <a:t> і </a:t>
          </a:r>
          <a:r>
            <a:rPr lang="ru-RU" sz="1200" b="0" i="1" kern="1200" dirty="0" err="1" smtClean="0">
              <a:solidFill>
                <a:srgbClr val="193888"/>
              </a:solidFill>
            </a:rPr>
            <a:t>європейських</a:t>
          </a:r>
          <a:r>
            <a:rPr lang="ru-RU" sz="1200" b="0" i="1" kern="1200" dirty="0" smtClean="0">
              <a:solidFill>
                <a:srgbClr val="193888"/>
              </a:solidFill>
            </a:rPr>
            <a:t> практик є </a:t>
          </a:r>
          <a:r>
            <a:rPr lang="ru-RU" sz="1200" b="0" i="1" kern="1200" dirty="0" err="1" smtClean="0">
              <a:solidFill>
                <a:srgbClr val="193888"/>
              </a:solidFill>
            </a:rPr>
            <a:t>однією</a:t>
          </a:r>
          <a:r>
            <a:rPr lang="ru-RU" sz="1200" b="0" i="1" kern="1200" dirty="0" smtClean="0">
              <a:solidFill>
                <a:srgbClr val="193888"/>
              </a:solidFill>
            </a:rPr>
            <a:t> з </a:t>
          </a:r>
          <a:r>
            <a:rPr lang="ru-RU" sz="1200" b="0" i="1" kern="1200" dirty="0" err="1" smtClean="0">
              <a:solidFill>
                <a:srgbClr val="193888"/>
              </a:solidFill>
            </a:rPr>
            <a:t>ключових</a:t>
          </a:r>
          <a:r>
            <a:rPr lang="ru-RU" sz="1200" b="0" i="1" kern="1200" dirty="0" smtClean="0">
              <a:solidFill>
                <a:srgbClr val="193888"/>
              </a:solidFill>
            </a:rPr>
            <a:t> </a:t>
          </a:r>
          <a:r>
            <a:rPr lang="ru-RU" sz="1200" b="0" i="1" kern="1200" dirty="0" err="1" smtClean="0">
              <a:solidFill>
                <a:srgbClr val="193888"/>
              </a:solidFill>
            </a:rPr>
            <a:t>ініціатив</a:t>
          </a:r>
          <a:r>
            <a:rPr lang="ru-RU" sz="1200" b="0" i="1" kern="1200" dirty="0" smtClean="0">
              <a:solidFill>
                <a:srgbClr val="193888"/>
              </a:solidFill>
            </a:rPr>
            <a:t>, </a:t>
          </a:r>
          <a:r>
            <a:rPr lang="ru-RU" sz="1200" b="0" i="1" kern="1200" dirty="0" err="1" smtClean="0">
              <a:solidFill>
                <a:srgbClr val="193888"/>
              </a:solidFill>
            </a:rPr>
            <a:t>що</a:t>
          </a:r>
          <a:r>
            <a:rPr lang="ru-RU" sz="1200" b="0" i="1" kern="1200" dirty="0" smtClean="0">
              <a:solidFill>
                <a:srgbClr val="193888"/>
              </a:solidFill>
            </a:rPr>
            <a:t> </a:t>
          </a:r>
          <a:r>
            <a:rPr lang="ru-RU" sz="1200" b="0" i="1" kern="1200" dirty="0" err="1" smtClean="0">
              <a:solidFill>
                <a:srgbClr val="193888"/>
              </a:solidFill>
            </a:rPr>
            <a:t>визначені</a:t>
          </a:r>
          <a:r>
            <a:rPr lang="ru-RU" sz="1200" b="0" i="1" kern="1200" dirty="0" smtClean="0">
              <a:solidFill>
                <a:srgbClr val="193888"/>
              </a:solidFill>
            </a:rPr>
            <a:t> </a:t>
          </a:r>
          <a:r>
            <a:rPr lang="ru-RU" sz="1200" b="0" i="1" kern="1200" dirty="0" err="1" smtClean="0">
              <a:solidFill>
                <a:srgbClr val="193888"/>
              </a:solidFill>
            </a:rPr>
            <a:t>Стратегією</a:t>
          </a:r>
          <a:r>
            <a:rPr lang="ru-RU" sz="1200" b="0" i="1" kern="1200" dirty="0" smtClean="0">
              <a:solidFill>
                <a:srgbClr val="193888"/>
              </a:solidFill>
            </a:rPr>
            <a:t> АТ «</a:t>
          </a:r>
          <a:r>
            <a:rPr lang="ru-RU" sz="1200" b="0" i="1" kern="1200" dirty="0" err="1" smtClean="0">
              <a:solidFill>
                <a:srgbClr val="193888"/>
              </a:solidFill>
            </a:rPr>
            <a:t>Укрзалізниця</a:t>
          </a:r>
          <a:r>
            <a:rPr lang="ru-RU" sz="1200" b="0" i="1" kern="1200" dirty="0" smtClean="0">
              <a:solidFill>
                <a:srgbClr val="193888"/>
              </a:solidFill>
            </a:rPr>
            <a:t>» на 2019-2023 роки»</a:t>
          </a:r>
          <a:endParaRPr lang="ru-RU" sz="1200" b="0" i="1" kern="1200" dirty="0">
            <a:solidFill>
              <a:srgbClr val="193888"/>
            </a:solidFill>
          </a:endParaRPr>
        </a:p>
      </dsp:txBody>
      <dsp:txXfrm>
        <a:off x="2165308" y="2968043"/>
        <a:ext cx="7258410" cy="781645"/>
      </dsp:txXfrm>
    </dsp:sp>
    <dsp:sp modelId="{DEE69A47-7C55-4855-ABBB-04A32744A911}">
      <dsp:nvSpPr>
        <dsp:cNvPr id="0" name=""/>
        <dsp:cNvSpPr/>
      </dsp:nvSpPr>
      <dsp:spPr>
        <a:xfrm>
          <a:off x="8024277" y="635920"/>
          <a:ext cx="539683" cy="539683"/>
        </a:xfrm>
        <a:prstGeom prst="downArrow">
          <a:avLst>
            <a:gd name="adj1" fmla="val 55000"/>
            <a:gd name="adj2" fmla="val 45000"/>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ru-RU" sz="2400" kern="1200"/>
        </a:p>
      </dsp:txBody>
      <dsp:txXfrm>
        <a:off x="8145706" y="635920"/>
        <a:ext cx="296825" cy="406111"/>
      </dsp:txXfrm>
    </dsp:sp>
    <dsp:sp modelId="{B6CF71D8-7148-49C4-8840-3842F5764190}">
      <dsp:nvSpPr>
        <dsp:cNvPr id="0" name=""/>
        <dsp:cNvSpPr/>
      </dsp:nvSpPr>
      <dsp:spPr>
        <a:xfrm>
          <a:off x="8741509" y="1617161"/>
          <a:ext cx="539683" cy="539683"/>
        </a:xfrm>
        <a:prstGeom prst="downArrow">
          <a:avLst>
            <a:gd name="adj1" fmla="val 55000"/>
            <a:gd name="adj2" fmla="val 45000"/>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ru-RU" sz="2400" kern="1200"/>
        </a:p>
      </dsp:txBody>
      <dsp:txXfrm>
        <a:off x="8862938" y="1617161"/>
        <a:ext cx="296825" cy="406111"/>
      </dsp:txXfrm>
    </dsp:sp>
    <dsp:sp modelId="{EC6CED27-2A8F-4494-8F91-CB002C5C8801}">
      <dsp:nvSpPr>
        <dsp:cNvPr id="0" name=""/>
        <dsp:cNvSpPr/>
      </dsp:nvSpPr>
      <dsp:spPr>
        <a:xfrm>
          <a:off x="9448036" y="2598403"/>
          <a:ext cx="539683" cy="539683"/>
        </a:xfrm>
        <a:prstGeom prst="downArrow">
          <a:avLst>
            <a:gd name="adj1" fmla="val 55000"/>
            <a:gd name="adj2" fmla="val 45000"/>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ru-RU" sz="2400" kern="1200"/>
        </a:p>
      </dsp:txBody>
      <dsp:txXfrm>
        <a:off x="9569465" y="2598403"/>
        <a:ext cx="296825" cy="40611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A4311-6B31-46D9-971E-312498C08EA9}">
      <dsp:nvSpPr>
        <dsp:cNvPr id="0" name=""/>
        <dsp:cNvSpPr/>
      </dsp:nvSpPr>
      <dsp:spPr>
        <a:xfrm>
          <a:off x="3027091" y="0"/>
          <a:ext cx="1205200" cy="982850"/>
        </a:xfrm>
        <a:prstGeom prst="rightArrow">
          <a:avLst>
            <a:gd name="adj1" fmla="val 75000"/>
            <a:gd name="adj2" fmla="val 50000"/>
          </a:avLst>
        </a:prstGeom>
        <a:solidFill>
          <a:schemeClr val="bg1">
            <a:alpha val="90000"/>
          </a:scheme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82FC6131-942C-4F5A-A46B-826C22A582E3}">
      <dsp:nvSpPr>
        <dsp:cNvPr id="0" name=""/>
        <dsp:cNvSpPr/>
      </dsp:nvSpPr>
      <dsp:spPr>
        <a:xfrm>
          <a:off x="0" y="64755"/>
          <a:ext cx="3030907" cy="871326"/>
        </a:xfrm>
        <a:prstGeom prst="roundRect">
          <a:avLst/>
        </a:prstGeom>
        <a:solidFill>
          <a:srgbClr val="1938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uk-UA" sz="1700" kern="1200" dirty="0" smtClean="0">
              <a:latin typeface="+mn-lt"/>
            </a:rPr>
            <a:t>безпосередньому керівнику</a:t>
          </a:r>
          <a:endParaRPr lang="ru-RU" sz="1700" kern="1200" dirty="0"/>
        </a:p>
      </dsp:txBody>
      <dsp:txXfrm>
        <a:off x="42535" y="107290"/>
        <a:ext cx="2945837" cy="786256"/>
      </dsp:txXfrm>
    </dsp:sp>
    <dsp:sp modelId="{7820C66B-90CC-451C-9723-21AC5985FCDF}">
      <dsp:nvSpPr>
        <dsp:cNvPr id="0" name=""/>
        <dsp:cNvSpPr/>
      </dsp:nvSpPr>
      <dsp:spPr>
        <a:xfrm>
          <a:off x="3080156" y="1081135"/>
          <a:ext cx="1154282" cy="982850"/>
        </a:xfrm>
        <a:prstGeom prst="rightArrow">
          <a:avLst>
            <a:gd name="adj1" fmla="val 75000"/>
            <a:gd name="adj2" fmla="val 50000"/>
          </a:avLst>
        </a:prstGeom>
        <a:solidFill>
          <a:srgbClr val="FFFFFF">
            <a:alpha val="90000"/>
          </a:srgb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F5C81BB2-9322-4234-9367-8486D12051D4}">
      <dsp:nvSpPr>
        <dsp:cNvPr id="0" name=""/>
        <dsp:cNvSpPr/>
      </dsp:nvSpPr>
      <dsp:spPr>
        <a:xfrm>
          <a:off x="2068" y="1081135"/>
          <a:ext cx="3078087" cy="982850"/>
        </a:xfrm>
        <a:prstGeom prst="roundRect">
          <a:avLst/>
        </a:prstGeom>
        <a:solidFill>
          <a:srgbClr val="1938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uk-UA" sz="1700" kern="1200" dirty="0" smtClean="0"/>
            <a:t>Офісу з антикорупційної діяльності</a:t>
          </a:r>
          <a:endParaRPr lang="ru-RU" sz="1700" kern="1200" dirty="0"/>
        </a:p>
      </dsp:txBody>
      <dsp:txXfrm>
        <a:off x="50047" y="1129114"/>
        <a:ext cx="2982129" cy="886892"/>
      </dsp:txXfrm>
    </dsp:sp>
    <dsp:sp modelId="{CA2E477C-4B41-45B5-BD3F-294117E05713}">
      <dsp:nvSpPr>
        <dsp:cNvPr id="0" name=""/>
        <dsp:cNvSpPr/>
      </dsp:nvSpPr>
      <dsp:spPr>
        <a:xfrm>
          <a:off x="3080156" y="2162270"/>
          <a:ext cx="1154282" cy="982850"/>
        </a:xfrm>
        <a:prstGeom prst="rightArrow">
          <a:avLst>
            <a:gd name="adj1" fmla="val 75000"/>
            <a:gd name="adj2" fmla="val 50000"/>
          </a:avLst>
        </a:prstGeom>
        <a:no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96EFCA47-9FEC-4764-B505-17EB53D40C21}">
      <dsp:nvSpPr>
        <dsp:cNvPr id="0" name=""/>
        <dsp:cNvSpPr/>
      </dsp:nvSpPr>
      <dsp:spPr>
        <a:xfrm>
          <a:off x="0" y="2136578"/>
          <a:ext cx="3078087" cy="982850"/>
        </a:xfrm>
        <a:prstGeom prst="roundRect">
          <a:avLst/>
        </a:prstGeom>
        <a:solidFill>
          <a:srgbClr val="1938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uk-UA" sz="1700" kern="1200" dirty="0" smtClean="0"/>
            <a:t>Департаменту економічної та інформаційної безпеки</a:t>
          </a:r>
          <a:endParaRPr lang="ru-RU" sz="1700" kern="1200" dirty="0"/>
        </a:p>
      </dsp:txBody>
      <dsp:txXfrm>
        <a:off x="47979" y="2184557"/>
        <a:ext cx="2982129" cy="8868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A43CA-78DE-4135-B502-2BCAEECF22AB}">
      <dsp:nvSpPr>
        <dsp:cNvPr id="0" name=""/>
        <dsp:cNvSpPr/>
      </dsp:nvSpPr>
      <dsp:spPr>
        <a:xfrm>
          <a:off x="-6091771" y="-932057"/>
          <a:ext cx="7251661" cy="7251661"/>
        </a:xfrm>
        <a:prstGeom prst="blockArc">
          <a:avLst>
            <a:gd name="adj1" fmla="val 18900000"/>
            <a:gd name="adj2" fmla="val 2700000"/>
            <a:gd name="adj3" fmla="val 2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C4F005-9FA3-4828-BE25-C3F2FBDFAB65}">
      <dsp:nvSpPr>
        <dsp:cNvPr id="0" name=""/>
        <dsp:cNvSpPr/>
      </dsp:nvSpPr>
      <dsp:spPr>
        <a:xfrm>
          <a:off x="489125" y="283708"/>
          <a:ext cx="10319569" cy="567200"/>
        </a:xfrm>
        <a:prstGeom prst="rect">
          <a:avLst/>
        </a:prstGeom>
        <a:solidFill>
          <a:schemeClr val="bg1">
            <a:lumMod val="85000"/>
          </a:schemeClr>
        </a:solidFill>
        <a:ln w="12700" cap="flat" cmpd="sng" algn="ctr">
          <a:solidFill>
            <a:schemeClr val="accent5">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216" tIns="40640" rIns="40640" bIns="40640" numCol="1" spcCol="1270" anchor="ctr" anchorCtr="0">
          <a:noAutofit/>
        </a:bodyPr>
        <a:lstStyle/>
        <a:p>
          <a:pPr lvl="0" algn="l" defTabSz="711200">
            <a:lnSpc>
              <a:spcPct val="90000"/>
            </a:lnSpc>
            <a:spcBef>
              <a:spcPct val="0"/>
            </a:spcBef>
            <a:spcAft>
              <a:spcPct val="35000"/>
            </a:spcAft>
          </a:pPr>
          <a:r>
            <a:rPr lang="uk-UA" sz="1600" kern="1200" dirty="0" smtClean="0">
              <a:solidFill>
                <a:srgbClr val="002060"/>
              </a:solidFill>
            </a:rPr>
            <a:t>Дотримується законодавства України у сфері запобігання та протидії корупції, запобігання відмиванню коштів та міжнародних актів з питань запобігання корупції</a:t>
          </a:r>
          <a:endParaRPr lang="ru-RU" sz="1600" kern="1200" dirty="0">
            <a:solidFill>
              <a:srgbClr val="002060"/>
            </a:solidFill>
          </a:endParaRPr>
        </a:p>
      </dsp:txBody>
      <dsp:txXfrm>
        <a:off x="489125" y="283708"/>
        <a:ext cx="10319569" cy="567200"/>
      </dsp:txXfrm>
    </dsp:sp>
    <dsp:sp modelId="{98B98B31-35E8-4586-8E89-C90027E53176}">
      <dsp:nvSpPr>
        <dsp:cNvPr id="0" name=""/>
        <dsp:cNvSpPr/>
      </dsp:nvSpPr>
      <dsp:spPr>
        <a:xfrm>
          <a:off x="77454" y="212808"/>
          <a:ext cx="709001" cy="709001"/>
        </a:xfrm>
        <a:prstGeom prst="ellipse">
          <a:avLst/>
        </a:prstGeom>
        <a:solidFill>
          <a:srgbClr val="193888"/>
        </a:solidFill>
        <a:ln w="12700" cap="flat" cmpd="sng" algn="ctr">
          <a:solidFill>
            <a:schemeClr val="accent5">
              <a:lumMod val="75000"/>
            </a:schemeClr>
          </a:solidFill>
          <a:prstDash val="solid"/>
          <a:miter lim="800000"/>
        </a:ln>
        <a:effectLst/>
      </dsp:spPr>
      <dsp:style>
        <a:lnRef idx="2">
          <a:scrgbClr r="0" g="0" b="0"/>
        </a:lnRef>
        <a:fillRef idx="1">
          <a:scrgbClr r="0" g="0" b="0"/>
        </a:fillRef>
        <a:effectRef idx="0">
          <a:scrgbClr r="0" g="0" b="0"/>
        </a:effectRef>
        <a:fontRef idx="minor"/>
      </dsp:style>
    </dsp:sp>
    <dsp:sp modelId="{5730D4BB-5E5C-496F-A52B-F6A229B81A64}">
      <dsp:nvSpPr>
        <dsp:cNvPr id="0" name=""/>
        <dsp:cNvSpPr/>
      </dsp:nvSpPr>
      <dsp:spPr>
        <a:xfrm>
          <a:off x="898516" y="953756"/>
          <a:ext cx="9853007" cy="718524"/>
        </a:xfrm>
        <a:prstGeom prst="rect">
          <a:avLst/>
        </a:prstGeom>
        <a:solidFill>
          <a:schemeClr val="bg1">
            <a:lumMod val="85000"/>
          </a:schemeClr>
        </a:solidFill>
        <a:ln w="12700" cap="flat" cmpd="sng" algn="ctr">
          <a:solidFill>
            <a:schemeClr val="accent5">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216" tIns="40640" rIns="40640" bIns="406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uk-UA" sz="1600" kern="1200" dirty="0" smtClean="0">
              <a:solidFill>
                <a:srgbClr val="002060"/>
              </a:solidFill>
            </a:rPr>
            <a:t>Співпрацює з організаціями та діловими партнерами, які дотримуються вимог антикорупційного законодавства та законодавства у сфері запобігання та протидії легалізації (відмивання) доходів, одержаних злочинним шляхом</a:t>
          </a:r>
        </a:p>
      </dsp:txBody>
      <dsp:txXfrm>
        <a:off x="898516" y="953756"/>
        <a:ext cx="9853007" cy="718524"/>
      </dsp:txXfrm>
    </dsp:sp>
    <dsp:sp modelId="{09073331-1181-4184-A3AA-256B33C840F8}">
      <dsp:nvSpPr>
        <dsp:cNvPr id="0" name=""/>
        <dsp:cNvSpPr/>
      </dsp:nvSpPr>
      <dsp:spPr>
        <a:xfrm>
          <a:off x="515386" y="958526"/>
          <a:ext cx="709001" cy="709001"/>
        </a:xfrm>
        <a:prstGeom prst="ellipse">
          <a:avLst/>
        </a:prstGeom>
        <a:solidFill>
          <a:srgbClr val="193888"/>
        </a:solidFill>
        <a:ln w="12700" cap="flat" cmpd="sng" algn="ctr">
          <a:solidFill>
            <a:schemeClr val="accent5">
              <a:lumMod val="75000"/>
            </a:schemeClr>
          </a:solidFill>
          <a:prstDash val="solid"/>
          <a:miter lim="800000"/>
        </a:ln>
        <a:effectLst/>
      </dsp:spPr>
      <dsp:style>
        <a:lnRef idx="2">
          <a:scrgbClr r="0" g="0" b="0"/>
        </a:lnRef>
        <a:fillRef idx="1">
          <a:scrgbClr r="0" g="0" b="0"/>
        </a:fillRef>
        <a:effectRef idx="0">
          <a:scrgbClr r="0" g="0" b="0"/>
        </a:effectRef>
        <a:fontRef idx="minor"/>
      </dsp:style>
    </dsp:sp>
    <dsp:sp modelId="{EB303950-F33C-4C27-8CF1-DB71B83600E4}">
      <dsp:nvSpPr>
        <dsp:cNvPr id="0" name=""/>
        <dsp:cNvSpPr/>
      </dsp:nvSpPr>
      <dsp:spPr>
        <a:xfrm>
          <a:off x="1111863" y="1824168"/>
          <a:ext cx="9639661" cy="567200"/>
        </a:xfrm>
        <a:prstGeom prst="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216" tIns="40640" rIns="40640" bIns="406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uk-UA" sz="1600" kern="1200" dirty="0" smtClean="0">
              <a:solidFill>
                <a:srgbClr val="002060"/>
              </a:solidFill>
            </a:rPr>
            <a:t>Розробляє та затверджує Антикорупційну програму, положення та процедури згідно з нормами антикорупційного законодавства та міжнародних практик </a:t>
          </a:r>
        </a:p>
      </dsp:txBody>
      <dsp:txXfrm>
        <a:off x="1111863" y="1824168"/>
        <a:ext cx="9639661" cy="567200"/>
      </dsp:txXfrm>
    </dsp:sp>
    <dsp:sp modelId="{9536B6F6-9A20-47F3-BBF2-3B59EE96D620}">
      <dsp:nvSpPr>
        <dsp:cNvPr id="0" name=""/>
        <dsp:cNvSpPr/>
      </dsp:nvSpPr>
      <dsp:spPr>
        <a:xfrm>
          <a:off x="728733" y="1771047"/>
          <a:ext cx="709001" cy="709001"/>
        </a:xfrm>
        <a:prstGeom prst="ellipse">
          <a:avLst/>
        </a:prstGeom>
        <a:solidFill>
          <a:srgbClr val="193888"/>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dsp:style>
    </dsp:sp>
    <dsp:sp modelId="{D25EC022-9A66-4BA1-8393-9EE4975936E1}">
      <dsp:nvSpPr>
        <dsp:cNvPr id="0" name=""/>
        <dsp:cNvSpPr/>
      </dsp:nvSpPr>
      <dsp:spPr>
        <a:xfrm>
          <a:off x="1095379" y="2524871"/>
          <a:ext cx="9639661" cy="794977"/>
        </a:xfrm>
        <a:prstGeom prst="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216" tIns="40640" rIns="40640" bIns="40640" numCol="1" spcCol="1270" anchor="ctr" anchorCtr="0">
          <a:noAutofit/>
        </a:bodyPr>
        <a:lstStyle/>
        <a:p>
          <a:pPr lvl="0" algn="l" defTabSz="711200">
            <a:lnSpc>
              <a:spcPct val="90000"/>
            </a:lnSpc>
            <a:spcBef>
              <a:spcPct val="0"/>
            </a:spcBef>
            <a:spcAft>
              <a:spcPct val="35000"/>
            </a:spcAft>
          </a:pPr>
          <a:r>
            <a:rPr lang="uk-UA" sz="1600" kern="1200" dirty="0" smtClean="0">
              <a:solidFill>
                <a:srgbClr val="002060"/>
              </a:solidFill>
            </a:rPr>
            <a:t>Не здійснює діяльність, що пов'язана з легалізацією (відмиванням) доходів, одержаних злочинним шляхом, фінансуванням тероризму та розповсюдженням зброї масового знищення та не встановлює ділових відносин з особами, що можуть бути пов'язані з такою діяльністю</a:t>
          </a:r>
          <a:endParaRPr lang="ru-RU" sz="1600" kern="1200" dirty="0">
            <a:solidFill>
              <a:srgbClr val="002060"/>
            </a:solidFill>
          </a:endParaRPr>
        </a:p>
      </dsp:txBody>
      <dsp:txXfrm>
        <a:off x="1095379" y="2524871"/>
        <a:ext cx="9639661" cy="794977"/>
      </dsp:txXfrm>
    </dsp:sp>
    <dsp:sp modelId="{AD76BD5F-DEA7-495B-B53D-FF47B3B8CD67}">
      <dsp:nvSpPr>
        <dsp:cNvPr id="0" name=""/>
        <dsp:cNvSpPr/>
      </dsp:nvSpPr>
      <dsp:spPr>
        <a:xfrm>
          <a:off x="775144" y="2555300"/>
          <a:ext cx="709001" cy="709001"/>
        </a:xfrm>
        <a:prstGeom prst="ellipse">
          <a:avLst/>
        </a:prstGeom>
        <a:solidFill>
          <a:srgbClr val="193888"/>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dsp:style>
    </dsp:sp>
    <dsp:sp modelId="{4843CF7F-BA66-41AA-80A7-1D185A2E9CAE}">
      <dsp:nvSpPr>
        <dsp:cNvPr id="0" name=""/>
        <dsp:cNvSpPr/>
      </dsp:nvSpPr>
      <dsp:spPr>
        <a:xfrm>
          <a:off x="898713" y="3503945"/>
          <a:ext cx="9853007" cy="689114"/>
        </a:xfrm>
        <a:prstGeom prst="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216" tIns="40640" rIns="40640" bIns="40640" numCol="1" spcCol="1270" anchor="ctr" anchorCtr="0">
          <a:noAutofit/>
        </a:bodyPr>
        <a:lstStyle/>
        <a:p>
          <a:pPr lvl="0" algn="l" defTabSz="711200">
            <a:lnSpc>
              <a:spcPct val="90000"/>
            </a:lnSpc>
            <a:spcBef>
              <a:spcPct val="0"/>
            </a:spcBef>
            <a:spcAft>
              <a:spcPct val="35000"/>
            </a:spcAft>
          </a:pPr>
          <a:r>
            <a:rPr lang="uk-UA" sz="1600" kern="1200" dirty="0" smtClean="0">
              <a:solidFill>
                <a:srgbClr val="002060"/>
              </a:solidFill>
            </a:rPr>
            <a:t>Не укладає будь-які договори та правочини, щодо яких є сумніви стосовно походження та призначення грошових коштів, які підлягають отриманню або сплаті</a:t>
          </a:r>
          <a:endParaRPr lang="ru-RU" sz="1600" kern="1200" dirty="0">
            <a:solidFill>
              <a:srgbClr val="002060"/>
            </a:solidFill>
          </a:endParaRPr>
        </a:p>
      </dsp:txBody>
      <dsp:txXfrm>
        <a:off x="898713" y="3503945"/>
        <a:ext cx="9853007" cy="689114"/>
      </dsp:txXfrm>
    </dsp:sp>
    <dsp:sp modelId="{7E904F74-150A-4C1E-8E52-637C6597A7A5}">
      <dsp:nvSpPr>
        <dsp:cNvPr id="0" name=""/>
        <dsp:cNvSpPr/>
      </dsp:nvSpPr>
      <dsp:spPr>
        <a:xfrm>
          <a:off x="544015" y="3443266"/>
          <a:ext cx="709001" cy="709001"/>
        </a:xfrm>
        <a:prstGeom prst="ellipse">
          <a:avLst/>
        </a:prstGeom>
        <a:solidFill>
          <a:srgbClr val="193888"/>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dsp:style>
    </dsp:sp>
    <dsp:sp modelId="{409E3C74-EB3F-4B92-BBAB-3246FCB1FE7F}">
      <dsp:nvSpPr>
        <dsp:cNvPr id="0" name=""/>
        <dsp:cNvSpPr/>
      </dsp:nvSpPr>
      <dsp:spPr>
        <a:xfrm>
          <a:off x="560278" y="4370648"/>
          <a:ext cx="10187994" cy="687385"/>
        </a:xfrm>
        <a:prstGeom prst="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216" tIns="40640" rIns="40640" bIns="406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uk-UA" sz="1600" kern="1200" dirty="0" smtClean="0">
              <a:solidFill>
                <a:srgbClr val="002060"/>
              </a:solidFill>
            </a:rPr>
            <a:t>Дотримується режиму економічних санкцій, встановлених уповноваженими органами України, та рішеннями міжнародних уповноважених органів, зокрема Ради Безпеки ООН та її комітетів, ЄС тощо, а також окремих держав</a:t>
          </a:r>
          <a:endParaRPr lang="ru-RU" sz="1600" kern="1200" dirty="0"/>
        </a:p>
      </dsp:txBody>
      <dsp:txXfrm>
        <a:off x="560278" y="4370648"/>
        <a:ext cx="10187994" cy="687385"/>
      </dsp:txXfrm>
    </dsp:sp>
    <dsp:sp modelId="{93B28A31-005E-4897-ABC0-329DDA41138C}">
      <dsp:nvSpPr>
        <dsp:cNvPr id="0" name=""/>
        <dsp:cNvSpPr/>
      </dsp:nvSpPr>
      <dsp:spPr>
        <a:xfrm>
          <a:off x="208853" y="4313946"/>
          <a:ext cx="709001" cy="709001"/>
        </a:xfrm>
        <a:prstGeom prst="ellipse">
          <a:avLst/>
        </a:prstGeom>
        <a:solidFill>
          <a:srgbClr val="193888"/>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11EBD-EC3F-4615-BAA3-F0EFBE93FEB0}">
      <dsp:nvSpPr>
        <dsp:cNvPr id="0" name=""/>
        <dsp:cNvSpPr/>
      </dsp:nvSpPr>
      <dsp:spPr>
        <a:xfrm>
          <a:off x="1551340" y="2830413"/>
          <a:ext cx="1846974" cy="1056457"/>
        </a:xfrm>
        <a:prstGeom prst="rightArrow">
          <a:avLst>
            <a:gd name="adj1" fmla="val 70000"/>
            <a:gd name="adj2" fmla="val 50000"/>
          </a:avLst>
        </a:prstGeom>
        <a:solidFill>
          <a:schemeClr val="bg1">
            <a:lumMod val="85000"/>
            <a:alpha val="90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21590" bIns="10795" numCol="1" spcCol="1270" anchor="ctr" anchorCtr="0">
          <a:noAutofit/>
        </a:bodyPr>
        <a:lstStyle/>
        <a:p>
          <a:pPr marL="0" lvl="0" indent="0" algn="ctr" defTabSz="755650">
            <a:lnSpc>
              <a:spcPct val="90000"/>
            </a:lnSpc>
            <a:spcBef>
              <a:spcPct val="0"/>
            </a:spcBef>
            <a:spcAft>
              <a:spcPct val="35000"/>
            </a:spcAft>
          </a:pPr>
          <a:r>
            <a:rPr lang="uk-UA" sz="1700" kern="1200" dirty="0" smtClean="0"/>
            <a:t>канали зв'язку</a:t>
          </a:r>
          <a:endParaRPr lang="ru-RU" sz="1700" kern="1200" dirty="0"/>
        </a:p>
      </dsp:txBody>
      <dsp:txXfrm>
        <a:off x="2013083" y="2988882"/>
        <a:ext cx="1015470" cy="739519"/>
      </dsp:txXfrm>
    </dsp:sp>
    <dsp:sp modelId="{7FD465B7-83AB-4ED2-B46A-FC0D97C8F8BB}">
      <dsp:nvSpPr>
        <dsp:cNvPr id="0" name=""/>
        <dsp:cNvSpPr/>
      </dsp:nvSpPr>
      <dsp:spPr>
        <a:xfrm>
          <a:off x="0" y="2476615"/>
          <a:ext cx="2020656" cy="1827102"/>
        </a:xfrm>
        <a:prstGeom prst="ellipse">
          <a:avLst/>
        </a:prstGeom>
        <a:solidFill>
          <a:srgbClr val="1938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uk-UA" sz="1700" kern="1200" dirty="0" smtClean="0">
              <a:latin typeface="+mn-lt"/>
            </a:rPr>
            <a:t>повідомлення про порушення</a:t>
          </a:r>
          <a:endParaRPr lang="ru-RU" sz="1700" kern="1200" dirty="0">
            <a:latin typeface="+mn-lt"/>
          </a:endParaRPr>
        </a:p>
      </dsp:txBody>
      <dsp:txXfrm>
        <a:off x="295918" y="2744188"/>
        <a:ext cx="1428820" cy="12919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A4311-6B31-46D9-971E-312498C08EA9}">
      <dsp:nvSpPr>
        <dsp:cNvPr id="0" name=""/>
        <dsp:cNvSpPr/>
      </dsp:nvSpPr>
      <dsp:spPr>
        <a:xfrm>
          <a:off x="0" y="0"/>
          <a:ext cx="3848446" cy="841123"/>
        </a:xfrm>
        <a:prstGeom prst="rightArrow">
          <a:avLst>
            <a:gd name="adj1" fmla="val 75000"/>
            <a:gd name="adj2" fmla="val 50000"/>
          </a:avLst>
        </a:prstGeom>
        <a:solidFill>
          <a:srgbClr val="193888">
            <a:alpha val="90000"/>
          </a:srgbClr>
        </a:solidFill>
        <a:ln w="12700" cap="flat" cmpd="sng" algn="ctr">
          <a:solidFill>
            <a:srgbClr val="193888">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marL="171450" lvl="1" indent="-171450" algn="ctr" defTabSz="755650">
            <a:lnSpc>
              <a:spcPct val="90000"/>
            </a:lnSpc>
            <a:spcBef>
              <a:spcPct val="0"/>
            </a:spcBef>
            <a:spcAft>
              <a:spcPct val="15000"/>
            </a:spcAft>
            <a:buChar char="••"/>
          </a:pPr>
          <a:r>
            <a:rPr lang="uk-UA" sz="1700" kern="1200" dirty="0" smtClean="0">
              <a:solidFill>
                <a:schemeClr val="bg1"/>
              </a:solidFill>
              <a:latin typeface="+mn-lt"/>
            </a:rPr>
            <a:t>телефонна лінія для голосових повідомлень викривачів</a:t>
          </a:r>
          <a:endParaRPr lang="ru-RU" sz="1700" kern="1200" dirty="0">
            <a:latin typeface="+mn-lt"/>
          </a:endParaRPr>
        </a:p>
      </dsp:txBody>
      <dsp:txXfrm>
        <a:off x="0" y="105140"/>
        <a:ext cx="3533025" cy="630843"/>
      </dsp:txXfrm>
    </dsp:sp>
    <dsp:sp modelId="{82FC6131-942C-4F5A-A46B-826C22A582E3}">
      <dsp:nvSpPr>
        <dsp:cNvPr id="0" name=""/>
        <dsp:cNvSpPr/>
      </dsp:nvSpPr>
      <dsp:spPr>
        <a:xfrm>
          <a:off x="3808923" y="42746"/>
          <a:ext cx="2565631" cy="841123"/>
        </a:xfrm>
        <a:prstGeom prst="round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uk-UA" sz="1800" kern="1200" dirty="0" smtClean="0">
              <a:solidFill>
                <a:srgbClr val="002060"/>
              </a:solidFill>
            </a:rPr>
            <a:t>0-800-503-222</a:t>
          </a:r>
          <a:endParaRPr lang="ru-RU" sz="1800" kern="1200" dirty="0">
            <a:solidFill>
              <a:srgbClr val="002060"/>
            </a:solidFill>
          </a:endParaRPr>
        </a:p>
      </dsp:txBody>
      <dsp:txXfrm>
        <a:off x="3849983" y="83806"/>
        <a:ext cx="2483511" cy="759003"/>
      </dsp:txXfrm>
    </dsp:sp>
    <dsp:sp modelId="{DC2B1B62-6119-4369-B895-CAF96007ABB5}">
      <dsp:nvSpPr>
        <dsp:cNvPr id="0" name=""/>
        <dsp:cNvSpPr/>
      </dsp:nvSpPr>
      <dsp:spPr>
        <a:xfrm>
          <a:off x="0" y="845371"/>
          <a:ext cx="3848446" cy="841123"/>
        </a:xfrm>
        <a:prstGeom prst="rightArrow">
          <a:avLst>
            <a:gd name="adj1" fmla="val 75000"/>
            <a:gd name="adj2" fmla="val 50000"/>
          </a:avLst>
        </a:prstGeom>
        <a:solidFill>
          <a:srgbClr val="193888">
            <a:alpha val="90000"/>
          </a:srgbClr>
        </a:solidFill>
        <a:ln w="12700" cap="flat" cmpd="sng" algn="ctr">
          <a:solidFill>
            <a:srgbClr val="193888">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marL="171450" lvl="1" indent="-171450" algn="ctr" defTabSz="755650">
            <a:lnSpc>
              <a:spcPct val="90000"/>
            </a:lnSpc>
            <a:spcBef>
              <a:spcPct val="0"/>
            </a:spcBef>
            <a:spcAft>
              <a:spcPct val="15000"/>
            </a:spcAft>
            <a:buChar char="••"/>
          </a:pPr>
          <a:r>
            <a:rPr lang="uk-UA" sz="1700" kern="1200" dirty="0" smtClean="0">
              <a:solidFill>
                <a:schemeClr val="bg1"/>
              </a:solidFill>
            </a:rPr>
            <a:t>вебсайт для письмових повідомлень викривачів </a:t>
          </a:r>
          <a:endParaRPr lang="ru-RU" sz="1700" kern="1200" dirty="0">
            <a:solidFill>
              <a:schemeClr val="bg1"/>
            </a:solidFill>
          </a:endParaRPr>
        </a:p>
      </dsp:txBody>
      <dsp:txXfrm>
        <a:off x="0" y="950511"/>
        <a:ext cx="3533025" cy="630843"/>
      </dsp:txXfrm>
    </dsp:sp>
    <dsp:sp modelId="{C385DB2A-DD8F-4C39-AA0D-C26DC6A26E37}">
      <dsp:nvSpPr>
        <dsp:cNvPr id="0" name=""/>
        <dsp:cNvSpPr/>
      </dsp:nvSpPr>
      <dsp:spPr>
        <a:xfrm>
          <a:off x="3796608" y="922553"/>
          <a:ext cx="2565631" cy="841123"/>
        </a:xfrm>
        <a:prstGeom prst="round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2060"/>
              </a:solidFill>
            </a:rPr>
            <a:t>www.uz.gov.ua</a:t>
          </a:r>
          <a:endParaRPr lang="ru-RU" sz="1800" kern="1200" dirty="0">
            <a:solidFill>
              <a:srgbClr val="002060"/>
            </a:solidFill>
          </a:endParaRPr>
        </a:p>
      </dsp:txBody>
      <dsp:txXfrm>
        <a:off x="3837668" y="963613"/>
        <a:ext cx="2483511" cy="759003"/>
      </dsp:txXfrm>
    </dsp:sp>
    <dsp:sp modelId="{B863163B-2C8C-4A93-9E76-5B41F5479DC1}">
      <dsp:nvSpPr>
        <dsp:cNvPr id="0" name=""/>
        <dsp:cNvSpPr/>
      </dsp:nvSpPr>
      <dsp:spPr>
        <a:xfrm>
          <a:off x="0" y="1757486"/>
          <a:ext cx="3848446" cy="841123"/>
        </a:xfrm>
        <a:prstGeom prst="rightArrow">
          <a:avLst>
            <a:gd name="adj1" fmla="val 75000"/>
            <a:gd name="adj2" fmla="val 50000"/>
          </a:avLst>
        </a:prstGeom>
        <a:solidFill>
          <a:srgbClr val="193888">
            <a:alpha val="90000"/>
          </a:srgbClr>
        </a:solidFill>
        <a:ln w="12700" cap="flat" cmpd="sng" algn="ctr">
          <a:solidFill>
            <a:srgbClr val="193888">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marL="171450" lvl="1" indent="-171450" algn="ctr" defTabSz="755650">
            <a:lnSpc>
              <a:spcPct val="90000"/>
            </a:lnSpc>
            <a:spcBef>
              <a:spcPct val="0"/>
            </a:spcBef>
            <a:spcAft>
              <a:spcPct val="15000"/>
            </a:spcAft>
            <a:buChar char="••"/>
          </a:pPr>
          <a:r>
            <a:rPr lang="uk-UA" sz="1700" kern="1200" dirty="0" smtClean="0">
              <a:solidFill>
                <a:schemeClr val="bg1"/>
              </a:solidFill>
            </a:rPr>
            <a:t>адреса електронної пошти для електронних повідомлень викривачів</a:t>
          </a:r>
          <a:endParaRPr lang="ru-RU" sz="1700" kern="1200" dirty="0">
            <a:solidFill>
              <a:schemeClr val="bg1"/>
            </a:solidFill>
          </a:endParaRPr>
        </a:p>
      </dsp:txBody>
      <dsp:txXfrm>
        <a:off x="0" y="1862626"/>
        <a:ext cx="3533025" cy="630843"/>
      </dsp:txXfrm>
    </dsp:sp>
    <dsp:sp modelId="{F05AEFBC-7E25-4621-ACAC-CC4085FC2BE5}">
      <dsp:nvSpPr>
        <dsp:cNvPr id="0" name=""/>
        <dsp:cNvSpPr/>
      </dsp:nvSpPr>
      <dsp:spPr>
        <a:xfrm>
          <a:off x="3809077" y="1809888"/>
          <a:ext cx="2565631" cy="841123"/>
        </a:xfrm>
        <a:prstGeom prst="round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2060"/>
              </a:solidFill>
            </a:rPr>
            <a:t>anticor@uz.gov.ua </a:t>
          </a:r>
          <a:endParaRPr lang="ru-RU" sz="1800" kern="1200" dirty="0">
            <a:solidFill>
              <a:srgbClr val="002060"/>
            </a:solidFill>
          </a:endParaRPr>
        </a:p>
      </dsp:txBody>
      <dsp:txXfrm>
        <a:off x="3850137" y="1850948"/>
        <a:ext cx="2483511" cy="759003"/>
      </dsp:txXfrm>
    </dsp:sp>
    <dsp:sp modelId="{65742BD5-7DB7-4E4A-95EB-88EDC37AE328}">
      <dsp:nvSpPr>
        <dsp:cNvPr id="0" name=""/>
        <dsp:cNvSpPr/>
      </dsp:nvSpPr>
      <dsp:spPr>
        <a:xfrm>
          <a:off x="0" y="2688164"/>
          <a:ext cx="3848446" cy="841123"/>
        </a:xfrm>
        <a:prstGeom prst="rightArrow">
          <a:avLst>
            <a:gd name="adj1" fmla="val 75000"/>
            <a:gd name="adj2" fmla="val 50000"/>
          </a:avLst>
        </a:prstGeom>
        <a:solidFill>
          <a:srgbClr val="193888">
            <a:alpha val="90000"/>
          </a:srgbClr>
        </a:solidFill>
        <a:ln w="12700" cap="flat" cmpd="sng" algn="ctr">
          <a:solidFill>
            <a:srgbClr val="193888">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marL="171450" lvl="1" indent="-171450" algn="ctr" defTabSz="755650">
            <a:lnSpc>
              <a:spcPct val="90000"/>
            </a:lnSpc>
            <a:spcBef>
              <a:spcPct val="0"/>
            </a:spcBef>
            <a:spcAft>
              <a:spcPct val="15000"/>
            </a:spcAft>
            <a:buChar char="••"/>
          </a:pPr>
          <a:r>
            <a:rPr lang="uk-UA" sz="1700" kern="1200" dirty="0" smtClean="0">
              <a:solidFill>
                <a:schemeClr val="bg1"/>
              </a:solidFill>
              <a:latin typeface="+mn-lt"/>
            </a:rPr>
            <a:t>поштова адреса для повідомлень викривачів в паперовій формі </a:t>
          </a:r>
          <a:endParaRPr lang="ru-RU" sz="1700" kern="1200" dirty="0">
            <a:solidFill>
              <a:schemeClr val="bg1"/>
            </a:solidFill>
            <a:latin typeface="+mn-lt"/>
          </a:endParaRPr>
        </a:p>
      </dsp:txBody>
      <dsp:txXfrm>
        <a:off x="0" y="2793304"/>
        <a:ext cx="3533025" cy="630843"/>
      </dsp:txXfrm>
    </dsp:sp>
    <dsp:sp modelId="{5357DFEC-7A25-419C-92E0-DF29FBD7553B}">
      <dsp:nvSpPr>
        <dsp:cNvPr id="0" name=""/>
        <dsp:cNvSpPr/>
      </dsp:nvSpPr>
      <dsp:spPr>
        <a:xfrm>
          <a:off x="3809077" y="2692773"/>
          <a:ext cx="2565631" cy="841123"/>
        </a:xfrm>
        <a:prstGeom prst="roundRect">
          <a:avLst/>
        </a:prstGeom>
        <a:solidFill>
          <a:schemeClr val="bg1">
            <a:lumMod val="85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uk-UA" sz="1800" kern="1200" dirty="0" smtClean="0">
              <a:solidFill>
                <a:srgbClr val="002060"/>
              </a:solidFill>
            </a:rPr>
            <a:t>03</a:t>
          </a:r>
          <a:r>
            <a:rPr lang="en-US" sz="1800" kern="1200" smtClean="0">
              <a:solidFill>
                <a:srgbClr val="002060"/>
              </a:solidFill>
            </a:rPr>
            <a:t>150</a:t>
          </a:r>
          <a:r>
            <a:rPr lang="uk-UA" sz="1800" kern="1200" smtClean="0">
              <a:solidFill>
                <a:srgbClr val="002060"/>
              </a:solidFill>
            </a:rPr>
            <a:t>, </a:t>
          </a:r>
          <a:r>
            <a:rPr lang="uk-UA" sz="1800" kern="1200" dirty="0" err="1" smtClean="0">
              <a:solidFill>
                <a:srgbClr val="002060"/>
              </a:solidFill>
            </a:rPr>
            <a:t>м.Київ</a:t>
          </a:r>
          <a:r>
            <a:rPr lang="uk-UA" sz="1800" kern="1200" dirty="0" smtClean="0">
              <a:solidFill>
                <a:srgbClr val="002060"/>
              </a:solidFill>
            </a:rPr>
            <a:t>, </a:t>
          </a:r>
          <a:r>
            <a:rPr lang="uk-UA" sz="1800" kern="1200" dirty="0" err="1" smtClean="0">
              <a:solidFill>
                <a:srgbClr val="002060"/>
              </a:solidFill>
            </a:rPr>
            <a:t>вул.Єжи</a:t>
          </a:r>
          <a:r>
            <a:rPr lang="uk-UA" sz="1800" kern="1200" dirty="0" smtClean="0">
              <a:solidFill>
                <a:srgbClr val="002060"/>
              </a:solidFill>
            </a:rPr>
            <a:t> </a:t>
          </a:r>
          <a:r>
            <a:rPr lang="uk-UA" sz="1800" kern="1200" dirty="0" err="1" smtClean="0">
              <a:solidFill>
                <a:srgbClr val="002060"/>
              </a:solidFill>
            </a:rPr>
            <a:t>Гедройця</a:t>
          </a:r>
          <a:r>
            <a:rPr lang="uk-UA" sz="1800" kern="1200" dirty="0" smtClean="0">
              <a:solidFill>
                <a:srgbClr val="002060"/>
              </a:solidFill>
            </a:rPr>
            <a:t>, 5</a:t>
          </a:r>
          <a:endParaRPr lang="ru-RU" sz="1800" kern="1200" dirty="0">
            <a:solidFill>
              <a:srgbClr val="002060"/>
            </a:solidFill>
          </a:endParaRPr>
        </a:p>
      </dsp:txBody>
      <dsp:txXfrm>
        <a:off x="3850137" y="2733833"/>
        <a:ext cx="2483511" cy="7590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11EBD-EC3F-4615-BAA3-F0EFBE93FEB0}">
      <dsp:nvSpPr>
        <dsp:cNvPr id="0" name=""/>
        <dsp:cNvSpPr/>
      </dsp:nvSpPr>
      <dsp:spPr>
        <a:xfrm>
          <a:off x="1102754" y="990652"/>
          <a:ext cx="3637548" cy="1056457"/>
        </a:xfrm>
        <a:prstGeom prst="rightArrow">
          <a:avLst>
            <a:gd name="adj1" fmla="val 70000"/>
            <a:gd name="adj2" fmla="val 50000"/>
          </a:avLst>
        </a:prstGeom>
        <a:solidFill>
          <a:schemeClr val="bg1">
            <a:lumMod val="85000"/>
            <a:alpha val="90000"/>
          </a:schemeClr>
        </a:solidFill>
        <a:ln w="12700" cap="flat" cmpd="sng" algn="ctr">
          <a:solidFill>
            <a:srgbClr val="193888"/>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21590" bIns="10795" numCol="1" spcCol="1270" anchor="ctr" anchorCtr="0">
          <a:noAutofit/>
        </a:bodyPr>
        <a:lstStyle/>
        <a:p>
          <a:pPr lvl="0" algn="ctr" defTabSz="755650">
            <a:lnSpc>
              <a:spcPct val="100000"/>
            </a:lnSpc>
            <a:spcBef>
              <a:spcPct val="0"/>
            </a:spcBef>
            <a:spcAft>
              <a:spcPts val="0"/>
            </a:spcAft>
          </a:pPr>
          <a:r>
            <a:rPr lang="uk-UA" sz="1700" kern="1200" dirty="0" smtClean="0"/>
            <a:t>подається</a:t>
          </a:r>
        </a:p>
        <a:p>
          <a:pPr lvl="0" algn="ctr" defTabSz="755650">
            <a:lnSpc>
              <a:spcPct val="100000"/>
            </a:lnSpc>
            <a:spcBef>
              <a:spcPct val="0"/>
            </a:spcBef>
            <a:spcAft>
              <a:spcPts val="0"/>
            </a:spcAft>
          </a:pPr>
          <a:r>
            <a:rPr lang="uk-UA" sz="1700" kern="1200" dirty="0" smtClean="0"/>
            <a:t>Співробітником</a:t>
          </a:r>
          <a:endParaRPr lang="ru-RU" sz="1700" kern="1200" dirty="0"/>
        </a:p>
      </dsp:txBody>
      <dsp:txXfrm>
        <a:off x="2012142" y="1149121"/>
        <a:ext cx="2358401" cy="739519"/>
      </dsp:txXfrm>
    </dsp:sp>
    <dsp:sp modelId="{7FD465B7-83AB-4ED2-B46A-FC0D97C8F8BB}">
      <dsp:nvSpPr>
        <dsp:cNvPr id="0" name=""/>
        <dsp:cNvSpPr/>
      </dsp:nvSpPr>
      <dsp:spPr>
        <a:xfrm>
          <a:off x="8" y="474222"/>
          <a:ext cx="2206935" cy="2049788"/>
        </a:xfrm>
        <a:prstGeom prst="ellipse">
          <a:avLst/>
        </a:prstGeom>
        <a:solidFill>
          <a:srgbClr val="1938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uk-UA" sz="1700" kern="1200" dirty="0" smtClean="0">
              <a:latin typeface="+mn-lt"/>
            </a:rPr>
            <a:t>повідомлення про порушення</a:t>
          </a:r>
        </a:p>
      </dsp:txBody>
      <dsp:txXfrm>
        <a:off x="323206" y="774407"/>
        <a:ext cx="1560539" cy="144941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AC54FD68-4314-4319-A694-5E347FD2DCB4}" type="datetimeFigureOut">
              <a:rPr lang="en-US" smtClean="0"/>
              <a:t>8/20/2020</a:t>
            </a:fld>
            <a:endParaRPr lang="en-US"/>
          </a:p>
        </p:txBody>
      </p:sp>
      <p:sp>
        <p:nvSpPr>
          <p:cNvPr id="4" name="Образ слайда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7A0C36D7-B1BA-445E-9E87-D984831C41B2}" type="slidenum">
              <a:rPr lang="en-US" smtClean="0"/>
              <a:t>‹#›</a:t>
            </a:fld>
            <a:endParaRPr lang="en-US"/>
          </a:p>
        </p:txBody>
      </p:sp>
    </p:spTree>
    <p:extLst>
      <p:ext uri="{BB962C8B-B14F-4D97-AF65-F5344CB8AC3E}">
        <p14:creationId xmlns:p14="http://schemas.microsoft.com/office/powerpoint/2010/main" val="2432853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79FA4A7-1203-4452-BCF5-48F69A5E8D49}" type="datetimeFigureOut">
              <a:rPr lang="en-US" smtClean="0"/>
              <a:t>8/20/2020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0128BE1-A01D-49A1-8739-6D31121566C5}" type="slidenum">
              <a:rPr lang="en-US" smtClean="0"/>
              <a:t>‹#›</a:t>
            </a:fld>
            <a:endParaRPr lang="en-US"/>
          </a:p>
        </p:txBody>
      </p:sp>
    </p:spTree>
    <p:extLst>
      <p:ext uri="{BB962C8B-B14F-4D97-AF65-F5344CB8AC3E}">
        <p14:creationId xmlns:p14="http://schemas.microsoft.com/office/powerpoint/2010/main" val="1394151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563328" y="2309719"/>
            <a:ext cx="6209072"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79FA4A7-1203-4452-BCF5-48F69A5E8D49}" type="datetimeFigureOut">
              <a:rPr lang="en-US" smtClean="0"/>
              <a:t>8/20/2020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0128BE1-A01D-49A1-8739-6D31121566C5}" type="slidenum">
              <a:rPr lang="en-US" smtClean="0"/>
              <a:t>‹#›</a:t>
            </a:fld>
            <a:endParaRPr lang="en-US"/>
          </a:p>
        </p:txBody>
      </p:sp>
    </p:spTree>
    <p:extLst>
      <p:ext uri="{BB962C8B-B14F-4D97-AF65-F5344CB8AC3E}">
        <p14:creationId xmlns:p14="http://schemas.microsoft.com/office/powerpoint/2010/main" val="1159321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0EEFE451-25CE-49D3-B4DE-0363363EF824}" type="datetimeFigureOut">
              <a:rPr lang="en-US" smtClean="0"/>
              <a:t>8/20/2020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63BC9670-227A-4800-A36F-83282A7CBB95}" type="slidenum">
              <a:rPr lang="en-US" smtClean="0"/>
              <a:t>‹#›</a:t>
            </a:fld>
            <a:endParaRPr lang="en-US"/>
          </a:p>
        </p:txBody>
      </p:sp>
    </p:spTree>
    <p:extLst>
      <p:ext uri="{BB962C8B-B14F-4D97-AF65-F5344CB8AC3E}">
        <p14:creationId xmlns:p14="http://schemas.microsoft.com/office/powerpoint/2010/main" val="1685971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0EEFE451-25CE-49D3-B4DE-0363363EF824}" type="datetimeFigureOut">
              <a:rPr lang="en-US" smtClean="0"/>
              <a:t>8/20/2020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63BC9670-227A-4800-A36F-83282A7CBB95}" type="slidenum">
              <a:rPr lang="en-US" smtClean="0"/>
              <a:t>‹#›</a:t>
            </a:fld>
            <a:endParaRPr lang="en-US"/>
          </a:p>
        </p:txBody>
      </p:sp>
    </p:spTree>
    <p:extLst>
      <p:ext uri="{BB962C8B-B14F-4D97-AF65-F5344CB8AC3E}">
        <p14:creationId xmlns:p14="http://schemas.microsoft.com/office/powerpoint/2010/main" val="1358022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55D28AC6-3C6F-44B2-A05C-82A9798E4CB2}" type="datetimeFigureOut">
              <a:rPr lang="en-US" smtClean="0"/>
              <a:t>8/20/2020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20057DF7-F8C1-408E-8B93-7E7B5C140B97}" type="slidenum">
              <a:rPr lang="en-US" smtClean="0"/>
              <a:t>‹#›</a:t>
            </a:fld>
            <a:endParaRPr lang="en-US"/>
          </a:p>
        </p:txBody>
      </p:sp>
    </p:spTree>
    <p:extLst>
      <p:ext uri="{BB962C8B-B14F-4D97-AF65-F5344CB8AC3E}">
        <p14:creationId xmlns:p14="http://schemas.microsoft.com/office/powerpoint/2010/main" val="1336091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1123" y="365126"/>
            <a:ext cx="8455983" cy="120531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61123" y="1825625"/>
            <a:ext cx="10827147" cy="39566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8745070" y="365126"/>
            <a:ext cx="2743200" cy="365125"/>
          </a:xfrm>
        </p:spPr>
        <p:txBody>
          <a:bodyPr/>
          <a:lstStyle/>
          <a:p>
            <a:fld id="{AFB8C7AB-0665-428A-8EB9-897D529C2B17}" type="slidenum">
              <a:rPr lang="en-US" smtClean="0"/>
              <a:t>‹#›</a:t>
            </a:fld>
            <a:endParaRPr lang="en-US" dirty="0"/>
          </a:p>
        </p:txBody>
      </p:sp>
      <p:sp>
        <p:nvSpPr>
          <p:cNvPr id="8" name="Rectangle 7"/>
          <p:cNvSpPr/>
          <p:nvPr userDrawn="1"/>
        </p:nvSpPr>
        <p:spPr>
          <a:xfrm>
            <a:off x="10512344" y="6171684"/>
            <a:ext cx="1083502" cy="369332"/>
          </a:xfrm>
          <a:prstGeom prst="rect">
            <a:avLst/>
          </a:prstGeom>
        </p:spPr>
        <p:txBody>
          <a:bodyPr wrap="none">
            <a:spAutoFit/>
          </a:bodyPr>
          <a:lstStyle/>
          <a:p>
            <a:r>
              <a:rPr lang="en-US" b="1" dirty="0" smtClean="0">
                <a:solidFill>
                  <a:srgbClr val="193888"/>
                </a:solidFill>
              </a:rPr>
              <a:t>uz.gov.ua</a:t>
            </a:r>
            <a:endParaRPr lang="en-US" b="1" dirty="0">
              <a:solidFill>
                <a:srgbClr val="193888"/>
              </a:solidFill>
            </a:endParaRPr>
          </a:p>
        </p:txBody>
      </p:sp>
    </p:spTree>
    <p:extLst>
      <p:ext uri="{BB962C8B-B14F-4D97-AF65-F5344CB8AC3E}">
        <p14:creationId xmlns:p14="http://schemas.microsoft.com/office/powerpoint/2010/main" val="1292515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20057DF7-F8C1-408E-8B93-7E7B5C140B97}" type="slidenum">
              <a:rPr lang="en-US" smtClean="0"/>
              <a:t>‹#›</a:t>
            </a:fld>
            <a:endParaRPr lang="en-US"/>
          </a:p>
        </p:txBody>
      </p:sp>
    </p:spTree>
    <p:extLst>
      <p:ext uri="{BB962C8B-B14F-4D97-AF65-F5344CB8AC3E}">
        <p14:creationId xmlns:p14="http://schemas.microsoft.com/office/powerpoint/2010/main" val="201732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1123" y="365126"/>
            <a:ext cx="8455983" cy="120531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61123" y="1825625"/>
            <a:ext cx="10827147" cy="39566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8745070" y="365126"/>
            <a:ext cx="2743200" cy="365125"/>
          </a:xfrm>
        </p:spPr>
        <p:txBody>
          <a:bodyPr/>
          <a:lstStyle/>
          <a:p>
            <a:fld id="{AFB8C7AB-0665-428A-8EB9-897D529C2B17}" type="slidenum">
              <a:rPr lang="en-US" smtClean="0"/>
              <a:t>‹#›</a:t>
            </a:fld>
            <a:endParaRPr lang="en-US" dirty="0"/>
          </a:p>
        </p:txBody>
      </p:sp>
      <p:sp>
        <p:nvSpPr>
          <p:cNvPr id="8" name="Rectangle 7"/>
          <p:cNvSpPr/>
          <p:nvPr userDrawn="1"/>
        </p:nvSpPr>
        <p:spPr>
          <a:xfrm>
            <a:off x="10512344" y="6171684"/>
            <a:ext cx="1083502" cy="369332"/>
          </a:xfrm>
          <a:prstGeom prst="rect">
            <a:avLst/>
          </a:prstGeom>
        </p:spPr>
        <p:txBody>
          <a:bodyPr wrap="none">
            <a:spAutoFit/>
          </a:bodyPr>
          <a:lstStyle/>
          <a:p>
            <a:r>
              <a:rPr lang="en-US" b="1" dirty="0" smtClean="0">
                <a:solidFill>
                  <a:srgbClr val="193888"/>
                </a:solidFill>
              </a:rPr>
              <a:t>uz.gov.ua</a:t>
            </a:r>
            <a:endParaRPr lang="en-US" b="1" dirty="0">
              <a:solidFill>
                <a:srgbClr val="193888"/>
              </a:solidFill>
            </a:endParaRPr>
          </a:p>
        </p:txBody>
      </p:sp>
    </p:spTree>
    <p:extLst>
      <p:ext uri="{BB962C8B-B14F-4D97-AF65-F5344CB8AC3E}">
        <p14:creationId xmlns:p14="http://schemas.microsoft.com/office/powerpoint/2010/main" val="16375420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3888"/>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stretch>
            <a:fillRect/>
          </a:stretch>
        </p:blipFill>
        <p:spPr>
          <a:xfrm>
            <a:off x="-453731" y="0"/>
            <a:ext cx="10033531" cy="6858000"/>
          </a:xfrm>
          <a:prstGeom prst="rect">
            <a:avLst/>
          </a:prstGeom>
        </p:spPr>
      </p:pic>
      <p:sp>
        <p:nvSpPr>
          <p:cNvPr id="2" name="Title Placeholder 1"/>
          <p:cNvSpPr>
            <a:spLocks noGrp="1"/>
          </p:cNvSpPr>
          <p:nvPr>
            <p:ph type="title"/>
          </p:nvPr>
        </p:nvSpPr>
        <p:spPr>
          <a:xfrm>
            <a:off x="971658" y="4399242"/>
            <a:ext cx="6209072" cy="1325563"/>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8" name="Rectangle 7"/>
          <p:cNvSpPr/>
          <p:nvPr userDrawn="1"/>
        </p:nvSpPr>
        <p:spPr>
          <a:xfrm>
            <a:off x="10285670" y="5955176"/>
            <a:ext cx="1286634" cy="430887"/>
          </a:xfrm>
          <a:prstGeom prst="rect">
            <a:avLst/>
          </a:prstGeom>
        </p:spPr>
        <p:txBody>
          <a:bodyPr wrap="none">
            <a:spAutoFit/>
          </a:bodyPr>
          <a:lstStyle/>
          <a:p>
            <a:r>
              <a:rPr lang="en-US" sz="2200" b="1" dirty="0" smtClean="0">
                <a:solidFill>
                  <a:schemeClr val="bg1"/>
                </a:solidFill>
              </a:rPr>
              <a:t>uz.gov.ua</a:t>
            </a:r>
            <a:endParaRPr lang="en-US" sz="2200" b="1" dirty="0">
              <a:solidFill>
                <a:schemeClr val="bg1"/>
              </a:solidFill>
            </a:endParaRPr>
          </a:p>
        </p:txBody>
      </p:sp>
      <p:pic>
        <p:nvPicPr>
          <p:cNvPr id="9" name="Picture 8"/>
          <p:cNvPicPr>
            <a:picLocks noChangeAspect="1"/>
          </p:cNvPicPr>
          <p:nvPr userDrawn="1"/>
        </p:nvPicPr>
        <p:blipFill>
          <a:blip r:embed="rId5"/>
          <a:stretch>
            <a:fillRect/>
          </a:stretch>
        </p:blipFill>
        <p:spPr>
          <a:xfrm>
            <a:off x="9971345" y="667266"/>
            <a:ext cx="1675101" cy="613109"/>
          </a:xfrm>
          <a:prstGeom prst="rect">
            <a:avLst/>
          </a:prstGeom>
        </p:spPr>
      </p:pic>
    </p:spTree>
    <p:extLst>
      <p:ext uri="{BB962C8B-B14F-4D97-AF65-F5344CB8AC3E}">
        <p14:creationId xmlns:p14="http://schemas.microsoft.com/office/powerpoint/2010/main" val="1574894509"/>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3888"/>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stretch>
            <a:fillRect/>
          </a:stretch>
        </p:blipFill>
        <p:spPr>
          <a:xfrm>
            <a:off x="5552295" y="-164097"/>
            <a:ext cx="6617294" cy="7048991"/>
          </a:xfrm>
          <a:prstGeom prst="rect">
            <a:avLst/>
          </a:prstGeom>
        </p:spPr>
      </p:pic>
      <p:sp>
        <p:nvSpPr>
          <p:cNvPr id="2" name="Title Placeholder 1"/>
          <p:cNvSpPr>
            <a:spLocks noGrp="1"/>
          </p:cNvSpPr>
          <p:nvPr>
            <p:ph type="title"/>
          </p:nvPr>
        </p:nvSpPr>
        <p:spPr>
          <a:xfrm>
            <a:off x="838200" y="2906619"/>
            <a:ext cx="6463553"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4367119"/>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8775726"/>
      </p:ext>
    </p:extLst>
  </p:cSld>
  <p:clrMap bg1="lt1" tx1="dk1" bg2="lt2" tx2="dk2" accent1="accent1" accent2="accent2" accent3="accent3" accent4="accent4" accent5="accent5" accent6="accent6" hlink="hlink" folHlink="folHlink"/>
  <p:sldLayoutIdLst>
    <p:sldLayoutId id="2147483655" r:id="rId1"/>
    <p:sldLayoutId id="2147483656" r:id="rId2"/>
  </p:sldLayoutIdLst>
  <p:txStyles>
    <p:titleStyle>
      <a:lvl1pPr algn="l" defTabSz="914400" rtl="0" eaLnBrk="1" latinLnBrk="0" hangingPunct="1">
        <a:lnSpc>
          <a:spcPct val="90000"/>
        </a:lnSpc>
        <a:spcBef>
          <a:spcPct val="0"/>
        </a:spcBef>
        <a:buNone/>
        <a:defRPr sz="5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1124" y="365126"/>
            <a:ext cx="8778712" cy="120531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61123" y="1825625"/>
            <a:ext cx="10692677" cy="395661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8610600" y="365126"/>
            <a:ext cx="2743200" cy="365125"/>
          </a:xfrm>
          <a:prstGeom prst="rect">
            <a:avLst/>
          </a:prstGeom>
        </p:spPr>
        <p:txBody>
          <a:bodyPr vert="horz" lIns="91440" tIns="45720" rIns="91440" bIns="45720" rtlCol="0" anchor="ctr"/>
          <a:lstStyle>
            <a:lvl1pPr algn="r">
              <a:defRPr sz="1200">
                <a:solidFill>
                  <a:srgbClr val="193888"/>
                </a:solidFill>
              </a:defRPr>
            </a:lvl1pPr>
          </a:lstStyle>
          <a:p>
            <a:fld id="{20057DF7-F8C1-408E-8B93-7E7B5C140B97}" type="slidenum">
              <a:rPr lang="en-US" smtClean="0"/>
              <a:pPr/>
              <a:t>‹#›</a:t>
            </a:fld>
            <a:endParaRPr lang="en-US" dirty="0"/>
          </a:p>
        </p:txBody>
      </p:sp>
      <p:pic>
        <p:nvPicPr>
          <p:cNvPr id="8" name="Picture 7"/>
          <p:cNvPicPr>
            <a:picLocks noChangeAspect="1"/>
          </p:cNvPicPr>
          <p:nvPr userDrawn="1"/>
        </p:nvPicPr>
        <p:blipFill>
          <a:blip r:embed="rId4"/>
          <a:stretch>
            <a:fillRect/>
          </a:stretch>
        </p:blipFill>
        <p:spPr>
          <a:xfrm>
            <a:off x="661123" y="6188695"/>
            <a:ext cx="3377477" cy="335309"/>
          </a:xfrm>
          <a:prstGeom prst="rect">
            <a:avLst/>
          </a:prstGeom>
        </p:spPr>
      </p:pic>
      <p:sp>
        <p:nvSpPr>
          <p:cNvPr id="9" name="Rectangle 8"/>
          <p:cNvSpPr/>
          <p:nvPr userDrawn="1"/>
        </p:nvSpPr>
        <p:spPr>
          <a:xfrm>
            <a:off x="10512344" y="6171684"/>
            <a:ext cx="1083502" cy="369332"/>
          </a:xfrm>
          <a:prstGeom prst="rect">
            <a:avLst/>
          </a:prstGeom>
        </p:spPr>
        <p:txBody>
          <a:bodyPr wrap="none">
            <a:spAutoFit/>
          </a:bodyPr>
          <a:lstStyle/>
          <a:p>
            <a:r>
              <a:rPr lang="en-US" b="1" dirty="0" smtClean="0">
                <a:solidFill>
                  <a:srgbClr val="193888"/>
                </a:solidFill>
              </a:rPr>
              <a:t>uz.gov.ua</a:t>
            </a:r>
            <a:endParaRPr lang="en-US" b="1" dirty="0">
              <a:solidFill>
                <a:srgbClr val="193888"/>
              </a:solidFill>
            </a:endParaRPr>
          </a:p>
        </p:txBody>
      </p:sp>
    </p:spTree>
    <p:extLst>
      <p:ext uri="{BB962C8B-B14F-4D97-AF65-F5344CB8AC3E}">
        <p14:creationId xmlns:p14="http://schemas.microsoft.com/office/powerpoint/2010/main" val="1963027455"/>
      </p:ext>
    </p:extLst>
  </p:cSld>
  <p:clrMap bg1="lt1" tx1="dk1" bg2="lt2" tx2="dk2" accent1="accent1" accent2="accent2" accent3="accent3" accent4="accent4" accent5="accent5" accent6="accent6" hlink="hlink" folHlink="folHlink"/>
  <p:sldLayoutIdLst>
    <p:sldLayoutId id="2147483670" r:id="rId1"/>
    <p:sldLayoutId id="2147483671" r:id="rId2"/>
  </p:sldLayoutIdLst>
  <p:txStyles>
    <p:titleStyle>
      <a:lvl1pPr algn="l" defTabSz="914400" rtl="0" eaLnBrk="1" latinLnBrk="0" hangingPunct="1">
        <a:lnSpc>
          <a:spcPct val="90000"/>
        </a:lnSpc>
        <a:spcBef>
          <a:spcPct val="0"/>
        </a:spcBef>
        <a:buNone/>
        <a:defRPr sz="4400" b="1" kern="1200">
          <a:solidFill>
            <a:srgbClr val="1938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93888"/>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93888"/>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93888"/>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93888"/>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9388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1123" y="365126"/>
            <a:ext cx="8966971" cy="120531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61123" y="1825625"/>
            <a:ext cx="10692677" cy="395661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10838328" y="365126"/>
            <a:ext cx="515471" cy="365125"/>
          </a:xfrm>
          <a:prstGeom prst="rect">
            <a:avLst/>
          </a:prstGeom>
        </p:spPr>
        <p:txBody>
          <a:bodyPr vert="horz" lIns="91440" tIns="45720" rIns="91440" bIns="45720" rtlCol="0" anchor="ctr"/>
          <a:lstStyle>
            <a:lvl1pPr algn="r">
              <a:defRPr sz="1200">
                <a:solidFill>
                  <a:srgbClr val="193888"/>
                </a:solidFill>
              </a:defRPr>
            </a:lvl1pPr>
          </a:lstStyle>
          <a:p>
            <a:fld id="{20057DF7-F8C1-408E-8B93-7E7B5C140B97}"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47408" y="6231312"/>
            <a:ext cx="4566300" cy="640135"/>
          </a:xfrm>
          <a:prstGeom prst="rect">
            <a:avLst/>
          </a:prstGeom>
        </p:spPr>
      </p:pic>
      <p:sp>
        <p:nvSpPr>
          <p:cNvPr id="7" name="Rectangle 6"/>
          <p:cNvSpPr/>
          <p:nvPr userDrawn="1"/>
        </p:nvSpPr>
        <p:spPr>
          <a:xfrm>
            <a:off x="10355460" y="6171684"/>
            <a:ext cx="1083502" cy="369332"/>
          </a:xfrm>
          <a:prstGeom prst="rect">
            <a:avLst/>
          </a:prstGeom>
        </p:spPr>
        <p:txBody>
          <a:bodyPr wrap="none">
            <a:spAutoFit/>
          </a:bodyPr>
          <a:lstStyle/>
          <a:p>
            <a:r>
              <a:rPr lang="en-US" b="1" dirty="0" smtClean="0">
                <a:solidFill>
                  <a:srgbClr val="193888"/>
                </a:solidFill>
              </a:rPr>
              <a:t>uz.gov.ua</a:t>
            </a:r>
            <a:endParaRPr lang="en-US" b="1" dirty="0">
              <a:solidFill>
                <a:srgbClr val="193888"/>
              </a:solidFill>
            </a:endParaRPr>
          </a:p>
        </p:txBody>
      </p:sp>
    </p:spTree>
    <p:extLst>
      <p:ext uri="{BB962C8B-B14F-4D97-AF65-F5344CB8AC3E}">
        <p14:creationId xmlns:p14="http://schemas.microsoft.com/office/powerpoint/2010/main" val="670977158"/>
      </p:ext>
    </p:extLst>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914400" rtl="0" eaLnBrk="1" latinLnBrk="0" hangingPunct="1">
        <a:lnSpc>
          <a:spcPct val="90000"/>
        </a:lnSpc>
        <a:spcBef>
          <a:spcPct val="0"/>
        </a:spcBef>
        <a:buNone/>
        <a:defRPr sz="4400" b="1" kern="1200">
          <a:solidFill>
            <a:srgbClr val="1938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93888"/>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93888"/>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93888"/>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93888"/>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9388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package" Target="../embeddings/____________Microsoft_PowerPoint1.ppt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hlinkClick r:id="" action="ppaction://ole?verb=0"/>
          </p:cNvPr>
          <p:cNvGraphicFramePr>
            <a:graphicFrameLocks noGrp="1" noChangeAspect="1"/>
          </p:cNvGraphicFramePr>
          <p:nvPr>
            <p:ph idx="1"/>
            <p:extLst>
              <p:ext uri="{D42A27DB-BD31-4B8C-83A1-F6EECF244321}">
                <p14:modId xmlns:p14="http://schemas.microsoft.com/office/powerpoint/2010/main" val="2916654359"/>
              </p:ext>
            </p:extLst>
          </p:nvPr>
        </p:nvGraphicFramePr>
        <p:xfrm>
          <a:off x="-376238" y="-163513"/>
          <a:ext cx="12765088" cy="7180263"/>
        </p:xfrm>
        <a:graphic>
          <a:graphicData uri="http://schemas.openxmlformats.org/presentationml/2006/ole">
            <mc:AlternateContent xmlns:mc="http://schemas.openxmlformats.org/markup-compatibility/2006">
              <mc:Choice xmlns:v="urn:schemas-microsoft-com:vml" Requires="v">
                <p:oleObj spid="_x0000_s1273" name="Презентация" r:id="rId3" imgW="4651175" imgH="2616865" progId="PowerPoint.Show.12">
                  <p:embed/>
                </p:oleObj>
              </mc:Choice>
              <mc:Fallback>
                <p:oleObj name="Презентация" r:id="rId3" imgW="4651175" imgH="2616865" progId="PowerPoint.Show.12">
                  <p:embed/>
                  <p:pic>
                    <p:nvPicPr>
                      <p:cNvPr id="0" name=""/>
                      <p:cNvPicPr/>
                      <p:nvPr/>
                    </p:nvPicPr>
                    <p:blipFill>
                      <a:blip r:embed="rId4"/>
                      <a:stretch>
                        <a:fillRect/>
                      </a:stretch>
                    </p:blipFill>
                    <p:spPr>
                      <a:xfrm>
                        <a:off x="-376238" y="-163513"/>
                        <a:ext cx="12765088" cy="7180263"/>
                      </a:xfrm>
                      <a:prstGeom prst="rect">
                        <a:avLst/>
                      </a:prstGeom>
                    </p:spPr>
                  </p:pic>
                </p:oleObj>
              </mc:Fallback>
            </mc:AlternateContent>
          </a:graphicData>
        </a:graphic>
      </p:graphicFrame>
    </p:spTree>
    <p:extLst>
      <p:ext uri="{BB962C8B-B14F-4D97-AF65-F5344CB8AC3E}">
        <p14:creationId xmlns:p14="http://schemas.microsoft.com/office/powerpoint/2010/main" val="648442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Скругленный прямоугольник 32"/>
          <p:cNvSpPr/>
          <p:nvPr/>
        </p:nvSpPr>
        <p:spPr>
          <a:xfrm>
            <a:off x="7180109" y="702948"/>
            <a:ext cx="4001802" cy="972791"/>
          </a:xfrm>
          <a:prstGeom prst="round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uk-UA" sz="2000" b="1" dirty="0" smtClean="0"/>
              <a:t>Закон України </a:t>
            </a:r>
          </a:p>
          <a:p>
            <a:pPr algn="ctr"/>
            <a:r>
              <a:rPr lang="uk-UA" sz="2000" b="1" dirty="0" smtClean="0"/>
              <a:t>«Про запобігання корупції»</a:t>
            </a:r>
            <a:endParaRPr lang="uk-UA" sz="2000" b="1" dirty="0"/>
          </a:p>
        </p:txBody>
      </p:sp>
      <p:grpSp>
        <p:nvGrpSpPr>
          <p:cNvPr id="19" name="Группа 18"/>
          <p:cNvGrpSpPr/>
          <p:nvPr/>
        </p:nvGrpSpPr>
        <p:grpSpPr>
          <a:xfrm>
            <a:off x="825155" y="2038788"/>
            <a:ext cx="10600792" cy="3904280"/>
            <a:chOff x="1631774" y="1847943"/>
            <a:chExt cx="10003572" cy="3660168"/>
          </a:xfrm>
        </p:grpSpPr>
        <p:sp>
          <p:nvSpPr>
            <p:cNvPr id="8" name="Полилиния 7"/>
            <p:cNvSpPr/>
            <p:nvPr/>
          </p:nvSpPr>
          <p:spPr>
            <a:xfrm>
              <a:off x="1799984" y="1847943"/>
              <a:ext cx="3859790" cy="885652"/>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rgbClr val="19388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lvl="0" algn="ctr" defTabSz="800100">
                <a:lnSpc>
                  <a:spcPct val="90000"/>
                </a:lnSpc>
                <a:spcBef>
                  <a:spcPct val="0"/>
                </a:spcBef>
                <a:spcAft>
                  <a:spcPct val="35000"/>
                </a:spcAft>
              </a:pPr>
              <a:r>
                <a:rPr lang="uk-UA" b="1" kern="1200" dirty="0" smtClean="0"/>
                <a:t>Політика запобігання та протидії корупції</a:t>
              </a:r>
            </a:p>
            <a:p>
              <a:pPr lvl="0" algn="ctr" defTabSz="800100">
                <a:lnSpc>
                  <a:spcPct val="90000"/>
                </a:lnSpc>
                <a:spcBef>
                  <a:spcPct val="0"/>
                </a:spcBef>
                <a:spcAft>
                  <a:spcPct val="35000"/>
                </a:spcAft>
              </a:pPr>
              <a:r>
                <a:rPr lang="uk-UA" sz="1100" i="1" dirty="0" smtClean="0"/>
                <a:t>(Принципи і стандарти запобігання корупції)</a:t>
              </a:r>
              <a:endParaRPr lang="uk-UA" sz="1100" i="1" kern="1200" dirty="0"/>
            </a:p>
          </p:txBody>
        </p:sp>
        <p:sp>
          <p:nvSpPr>
            <p:cNvPr id="10" name="Полилиния 9"/>
            <p:cNvSpPr/>
            <p:nvPr/>
          </p:nvSpPr>
          <p:spPr>
            <a:xfrm>
              <a:off x="1631774" y="3305081"/>
              <a:ext cx="1831725" cy="1019239"/>
            </a:xfrm>
            <a:custGeom>
              <a:avLst/>
              <a:gdLst>
                <a:gd name="connsiteX0" fmla="*/ 0 w 843660"/>
                <a:gd name="connsiteY0" fmla="*/ 84366 h 1524545"/>
                <a:gd name="connsiteX1" fmla="*/ 84366 w 843660"/>
                <a:gd name="connsiteY1" fmla="*/ 0 h 1524545"/>
                <a:gd name="connsiteX2" fmla="*/ 759294 w 843660"/>
                <a:gd name="connsiteY2" fmla="*/ 0 h 1524545"/>
                <a:gd name="connsiteX3" fmla="*/ 843660 w 843660"/>
                <a:gd name="connsiteY3" fmla="*/ 84366 h 1524545"/>
                <a:gd name="connsiteX4" fmla="*/ 843660 w 843660"/>
                <a:gd name="connsiteY4" fmla="*/ 1440179 h 1524545"/>
                <a:gd name="connsiteX5" fmla="*/ 759294 w 843660"/>
                <a:gd name="connsiteY5" fmla="*/ 1524545 h 1524545"/>
                <a:gd name="connsiteX6" fmla="*/ 84366 w 843660"/>
                <a:gd name="connsiteY6" fmla="*/ 1524545 h 1524545"/>
                <a:gd name="connsiteX7" fmla="*/ 0 w 843660"/>
                <a:gd name="connsiteY7" fmla="*/ 1440179 h 1524545"/>
                <a:gd name="connsiteX8" fmla="*/ 0 w 843660"/>
                <a:gd name="connsiteY8" fmla="*/ 84366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660" h="1524545">
                  <a:moveTo>
                    <a:pt x="0" y="84366"/>
                  </a:moveTo>
                  <a:cubicBezTo>
                    <a:pt x="0" y="37772"/>
                    <a:pt x="37772" y="0"/>
                    <a:pt x="84366" y="0"/>
                  </a:cubicBezTo>
                  <a:lnTo>
                    <a:pt x="759294" y="0"/>
                  </a:lnTo>
                  <a:cubicBezTo>
                    <a:pt x="805888" y="0"/>
                    <a:pt x="843660" y="37772"/>
                    <a:pt x="843660" y="84366"/>
                  </a:cubicBezTo>
                  <a:lnTo>
                    <a:pt x="843660" y="1440179"/>
                  </a:lnTo>
                  <a:cubicBezTo>
                    <a:pt x="843660" y="1486773"/>
                    <a:pt x="805888" y="1524545"/>
                    <a:pt x="759294" y="1524545"/>
                  </a:cubicBezTo>
                  <a:lnTo>
                    <a:pt x="84366" y="1524545"/>
                  </a:lnTo>
                  <a:cubicBezTo>
                    <a:pt x="37772" y="1524545"/>
                    <a:pt x="0" y="1486773"/>
                    <a:pt x="0" y="1440179"/>
                  </a:cubicBezTo>
                  <a:lnTo>
                    <a:pt x="0" y="84366"/>
                  </a:lnTo>
                  <a:close/>
                </a:path>
              </a:pathLst>
            </a:custGeom>
            <a:solidFill>
              <a:srgbClr val="19388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a:t>Положення про порядок оцінки корупційних ризиків та роботи комісії з оцінки корупційних </a:t>
              </a:r>
              <a:r>
                <a:rPr lang="uk-UA" sz="1100" b="1" dirty="0" smtClean="0"/>
                <a:t>ризиків</a:t>
              </a:r>
              <a:endParaRPr lang="ru-RU" sz="1100" b="1" dirty="0"/>
            </a:p>
          </p:txBody>
        </p:sp>
        <p:sp>
          <p:nvSpPr>
            <p:cNvPr id="11" name="Полилиния 10"/>
            <p:cNvSpPr/>
            <p:nvPr/>
          </p:nvSpPr>
          <p:spPr>
            <a:xfrm>
              <a:off x="3538555" y="3306758"/>
              <a:ext cx="1772140" cy="1053262"/>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chemeClr val="bg1">
                <a:lumMod val="65000"/>
              </a:schemeClr>
            </a:solidFill>
            <a:ln w="952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Критерії </a:t>
              </a:r>
              <a:r>
                <a:rPr lang="uk-UA" sz="1100" b="1" dirty="0"/>
                <a:t>та </a:t>
              </a:r>
              <a:r>
                <a:rPr lang="uk-UA" sz="1100" b="1" dirty="0" smtClean="0"/>
                <a:t>порядок </a:t>
              </a:r>
              <a:r>
                <a:rPr lang="uk-UA" sz="1100" b="1" dirty="0"/>
                <a:t>обрання </a:t>
              </a:r>
              <a:r>
                <a:rPr lang="uk-UA" sz="1100" b="1" dirty="0" smtClean="0"/>
                <a:t>ділових партнерів</a:t>
              </a:r>
              <a:endParaRPr lang="ru-RU" sz="1100" b="1" dirty="0"/>
            </a:p>
          </p:txBody>
        </p:sp>
        <p:sp>
          <p:nvSpPr>
            <p:cNvPr id="12" name="Полилиния 11"/>
            <p:cNvSpPr/>
            <p:nvPr/>
          </p:nvSpPr>
          <p:spPr>
            <a:xfrm>
              <a:off x="7555108" y="3305081"/>
              <a:ext cx="2025622" cy="1038373"/>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a:t>Положення про запобігання та врегулювання конфлікту </a:t>
              </a:r>
              <a:r>
                <a:rPr lang="uk-UA" sz="1100" b="1" dirty="0" smtClean="0"/>
                <a:t>інтересів</a:t>
              </a:r>
              <a:endParaRPr lang="ru-RU" sz="1100" b="1" dirty="0"/>
            </a:p>
          </p:txBody>
        </p:sp>
        <p:sp>
          <p:nvSpPr>
            <p:cNvPr id="13" name="Полилиния 12"/>
            <p:cNvSpPr/>
            <p:nvPr/>
          </p:nvSpPr>
          <p:spPr>
            <a:xfrm>
              <a:off x="5420094" y="4469737"/>
              <a:ext cx="2044305" cy="1038374"/>
            </a:xfrm>
            <a:custGeom>
              <a:avLst/>
              <a:gdLst>
                <a:gd name="connsiteX0" fmla="*/ 0 w 198228"/>
                <a:gd name="connsiteY0" fmla="*/ 19823 h 1459127"/>
                <a:gd name="connsiteX1" fmla="*/ 19823 w 198228"/>
                <a:gd name="connsiteY1" fmla="*/ 0 h 1459127"/>
                <a:gd name="connsiteX2" fmla="*/ 178405 w 198228"/>
                <a:gd name="connsiteY2" fmla="*/ 0 h 1459127"/>
                <a:gd name="connsiteX3" fmla="*/ 198228 w 198228"/>
                <a:gd name="connsiteY3" fmla="*/ 19823 h 1459127"/>
                <a:gd name="connsiteX4" fmla="*/ 198228 w 198228"/>
                <a:gd name="connsiteY4" fmla="*/ 1439304 h 1459127"/>
                <a:gd name="connsiteX5" fmla="*/ 178405 w 198228"/>
                <a:gd name="connsiteY5" fmla="*/ 1459127 h 1459127"/>
                <a:gd name="connsiteX6" fmla="*/ 19823 w 198228"/>
                <a:gd name="connsiteY6" fmla="*/ 1459127 h 1459127"/>
                <a:gd name="connsiteX7" fmla="*/ 0 w 198228"/>
                <a:gd name="connsiteY7" fmla="*/ 1439304 h 1459127"/>
                <a:gd name="connsiteX8" fmla="*/ 0 w 198228"/>
                <a:gd name="connsiteY8" fmla="*/ 19823 h 145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228" h="1459127">
                  <a:moveTo>
                    <a:pt x="0" y="19823"/>
                  </a:moveTo>
                  <a:cubicBezTo>
                    <a:pt x="0" y="8875"/>
                    <a:pt x="8875" y="0"/>
                    <a:pt x="19823" y="0"/>
                  </a:cubicBezTo>
                  <a:lnTo>
                    <a:pt x="178405" y="0"/>
                  </a:lnTo>
                  <a:cubicBezTo>
                    <a:pt x="189353" y="0"/>
                    <a:pt x="198228" y="8875"/>
                    <a:pt x="198228" y="19823"/>
                  </a:cubicBezTo>
                  <a:lnTo>
                    <a:pt x="198228" y="1439304"/>
                  </a:lnTo>
                  <a:cubicBezTo>
                    <a:pt x="198228" y="1450252"/>
                    <a:pt x="189353" y="1459127"/>
                    <a:pt x="178405" y="1459127"/>
                  </a:cubicBezTo>
                  <a:lnTo>
                    <a:pt x="19823" y="1459127"/>
                  </a:lnTo>
                  <a:cubicBezTo>
                    <a:pt x="8875" y="1459127"/>
                    <a:pt x="0" y="1450252"/>
                    <a:pt x="0" y="1439304"/>
                  </a:cubicBezTo>
                  <a:lnTo>
                    <a:pt x="0" y="19823"/>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a:t>Положення про регулювання надання та отримання подарунків та </a:t>
              </a:r>
              <a:r>
                <a:rPr lang="uk-UA" sz="1100" b="1" dirty="0" smtClean="0"/>
                <a:t>запрошень</a:t>
              </a:r>
              <a:endParaRPr lang="ru-RU" sz="1100" b="1" dirty="0"/>
            </a:p>
          </p:txBody>
        </p:sp>
        <p:sp>
          <p:nvSpPr>
            <p:cNvPr id="14" name="Полилиния 13"/>
            <p:cNvSpPr/>
            <p:nvPr/>
          </p:nvSpPr>
          <p:spPr>
            <a:xfrm>
              <a:off x="9680780" y="3305081"/>
              <a:ext cx="1954566" cy="1019240"/>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Антикорупційні застереження </a:t>
              </a:r>
              <a:r>
                <a:rPr lang="uk-UA" sz="1100" b="1" dirty="0"/>
                <a:t>в </a:t>
              </a:r>
              <a:r>
                <a:rPr lang="uk-UA" sz="1100" b="1" dirty="0" smtClean="0"/>
                <a:t>договорах </a:t>
              </a:r>
              <a:r>
                <a:rPr lang="uk-UA" sz="1100" b="1" dirty="0"/>
                <a:t>з діловими партнерами та представниками Товариства</a:t>
              </a:r>
              <a:endParaRPr lang="ru-RU" sz="1100" b="1" dirty="0"/>
            </a:p>
          </p:txBody>
        </p:sp>
        <p:sp>
          <p:nvSpPr>
            <p:cNvPr id="15" name="Полилиния 14"/>
            <p:cNvSpPr/>
            <p:nvPr/>
          </p:nvSpPr>
          <p:spPr>
            <a:xfrm>
              <a:off x="1631774" y="4500007"/>
              <a:ext cx="1831725" cy="978177"/>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Процедура та </a:t>
              </a:r>
              <a:r>
                <a:rPr lang="uk-UA" sz="1100" b="1" dirty="0"/>
                <a:t>механізми </a:t>
              </a:r>
              <a:r>
                <a:rPr lang="uk-UA" sz="1100" b="1" dirty="0" smtClean="0"/>
                <a:t>повідомлення про </a:t>
              </a:r>
              <a:r>
                <a:rPr lang="uk-UA" sz="1100" b="1" dirty="0"/>
                <a:t>порушення Антикорупційної </a:t>
              </a:r>
              <a:r>
                <a:rPr lang="uk-UA" sz="1100" b="1" dirty="0" smtClean="0"/>
                <a:t>програми та розгляду  повідомлень  </a:t>
              </a:r>
              <a:r>
                <a:rPr lang="uk-UA" sz="1100" b="1" dirty="0"/>
                <a:t>про </a:t>
              </a:r>
              <a:r>
                <a:rPr lang="uk-UA" sz="1100" b="1" dirty="0" smtClean="0"/>
                <a:t>порушення</a:t>
              </a:r>
              <a:endParaRPr lang="ru-RU" sz="1100" b="1" dirty="0"/>
            </a:p>
          </p:txBody>
        </p:sp>
        <p:sp>
          <p:nvSpPr>
            <p:cNvPr id="16" name="Полилиния 15"/>
            <p:cNvSpPr/>
            <p:nvPr/>
          </p:nvSpPr>
          <p:spPr>
            <a:xfrm>
              <a:off x="3538555" y="4500008"/>
              <a:ext cx="1787691" cy="1008103"/>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Порядок </a:t>
              </a:r>
              <a:r>
                <a:rPr lang="uk-UA" sz="1100" b="1" dirty="0"/>
                <a:t>та </a:t>
              </a:r>
              <a:r>
                <a:rPr lang="uk-UA" sz="1100" b="1" dirty="0" smtClean="0"/>
                <a:t>механізми </a:t>
              </a:r>
              <a:r>
                <a:rPr lang="uk-UA" sz="1100" b="1" dirty="0"/>
                <a:t>захисту викривачів та їх </a:t>
              </a:r>
              <a:r>
                <a:rPr lang="uk-UA" sz="1100" b="1" dirty="0" smtClean="0"/>
                <a:t>заохочення</a:t>
              </a:r>
              <a:endParaRPr lang="ru-RU" sz="1100" b="1" dirty="0"/>
            </a:p>
          </p:txBody>
        </p:sp>
        <p:sp>
          <p:nvSpPr>
            <p:cNvPr id="17" name="Полилиния 16"/>
            <p:cNvSpPr/>
            <p:nvPr/>
          </p:nvSpPr>
          <p:spPr>
            <a:xfrm>
              <a:off x="7536424" y="4469737"/>
              <a:ext cx="2044306" cy="1038374"/>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Порядок </a:t>
              </a:r>
              <a:r>
                <a:rPr lang="uk-UA" sz="1100" b="1" dirty="0"/>
                <a:t>проведення внутрішніх перевірок (розслідувань) стосовно фактів </a:t>
              </a:r>
              <a:r>
                <a:rPr lang="uk-UA" sz="1100" b="1" dirty="0" smtClean="0"/>
                <a:t>порушень</a:t>
              </a:r>
              <a:endParaRPr lang="ru-RU" sz="1100" b="1" dirty="0"/>
            </a:p>
          </p:txBody>
        </p:sp>
        <p:sp>
          <p:nvSpPr>
            <p:cNvPr id="18" name="Полилиния 17"/>
            <p:cNvSpPr/>
            <p:nvPr/>
          </p:nvSpPr>
          <p:spPr>
            <a:xfrm>
              <a:off x="9680781" y="4469737"/>
              <a:ext cx="1954565" cy="1008446"/>
            </a:xfrm>
            <a:custGeom>
              <a:avLst/>
              <a:gdLst>
                <a:gd name="connsiteX0" fmla="*/ 0 w 235326"/>
                <a:gd name="connsiteY0" fmla="*/ 23533 h 1524545"/>
                <a:gd name="connsiteX1" fmla="*/ 23533 w 235326"/>
                <a:gd name="connsiteY1" fmla="*/ 0 h 1524545"/>
                <a:gd name="connsiteX2" fmla="*/ 211793 w 235326"/>
                <a:gd name="connsiteY2" fmla="*/ 0 h 1524545"/>
                <a:gd name="connsiteX3" fmla="*/ 235326 w 235326"/>
                <a:gd name="connsiteY3" fmla="*/ 23533 h 1524545"/>
                <a:gd name="connsiteX4" fmla="*/ 235326 w 235326"/>
                <a:gd name="connsiteY4" fmla="*/ 1501012 h 1524545"/>
                <a:gd name="connsiteX5" fmla="*/ 211793 w 235326"/>
                <a:gd name="connsiteY5" fmla="*/ 1524545 h 1524545"/>
                <a:gd name="connsiteX6" fmla="*/ 23533 w 235326"/>
                <a:gd name="connsiteY6" fmla="*/ 1524545 h 1524545"/>
                <a:gd name="connsiteX7" fmla="*/ 0 w 235326"/>
                <a:gd name="connsiteY7" fmla="*/ 1501012 h 1524545"/>
                <a:gd name="connsiteX8" fmla="*/ 0 w 235326"/>
                <a:gd name="connsiteY8" fmla="*/ 23533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26" h="1524545">
                  <a:moveTo>
                    <a:pt x="0" y="23533"/>
                  </a:moveTo>
                  <a:cubicBezTo>
                    <a:pt x="0" y="10536"/>
                    <a:pt x="10536" y="0"/>
                    <a:pt x="23533" y="0"/>
                  </a:cubicBezTo>
                  <a:lnTo>
                    <a:pt x="211793" y="0"/>
                  </a:lnTo>
                  <a:cubicBezTo>
                    <a:pt x="224790" y="0"/>
                    <a:pt x="235326" y="10536"/>
                    <a:pt x="235326" y="23533"/>
                  </a:cubicBezTo>
                  <a:lnTo>
                    <a:pt x="235326" y="1501012"/>
                  </a:lnTo>
                  <a:cubicBezTo>
                    <a:pt x="235326" y="1514009"/>
                    <a:pt x="224790" y="1524545"/>
                    <a:pt x="211793" y="1524545"/>
                  </a:cubicBezTo>
                  <a:lnTo>
                    <a:pt x="23533" y="1524545"/>
                  </a:lnTo>
                  <a:cubicBezTo>
                    <a:pt x="10536" y="1524545"/>
                    <a:pt x="0" y="1514009"/>
                    <a:pt x="0" y="1501012"/>
                  </a:cubicBezTo>
                  <a:lnTo>
                    <a:pt x="0" y="23533"/>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Порядок </a:t>
              </a:r>
              <a:r>
                <a:rPr lang="uk-UA" sz="1100" b="1" dirty="0"/>
                <a:t>притягнення до дисциплінарної відповідальності за порушення Антикорупційної </a:t>
              </a:r>
              <a:r>
                <a:rPr lang="uk-UA" sz="1100" b="1" dirty="0" smtClean="0"/>
                <a:t>програми</a:t>
              </a:r>
              <a:endParaRPr lang="en-US" sz="1100" b="1" dirty="0"/>
            </a:p>
            <a:p>
              <a:endParaRPr lang="ru-RU" sz="1000" b="1" dirty="0"/>
            </a:p>
          </p:txBody>
        </p:sp>
      </p:grpSp>
      <p:sp>
        <p:nvSpPr>
          <p:cNvPr id="22" name="Полилиния 21"/>
          <p:cNvSpPr/>
          <p:nvPr/>
        </p:nvSpPr>
        <p:spPr>
          <a:xfrm>
            <a:off x="7175684" y="2012959"/>
            <a:ext cx="4109559" cy="974249"/>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rgbClr val="19388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lvl="0" algn="ctr" defTabSz="800100">
              <a:lnSpc>
                <a:spcPct val="90000"/>
              </a:lnSpc>
              <a:spcBef>
                <a:spcPct val="0"/>
              </a:spcBef>
              <a:spcAft>
                <a:spcPct val="35000"/>
              </a:spcAft>
            </a:pPr>
            <a:r>
              <a:rPr lang="uk-UA" b="1" kern="1200" dirty="0" smtClean="0"/>
              <a:t>Антикорупційн</a:t>
            </a:r>
            <a:r>
              <a:rPr lang="uk-UA" b="1" dirty="0" smtClean="0"/>
              <a:t>а</a:t>
            </a:r>
            <a:r>
              <a:rPr lang="uk-UA" b="1" kern="1200" dirty="0" smtClean="0"/>
              <a:t> програма</a:t>
            </a:r>
          </a:p>
          <a:p>
            <a:pPr lvl="0" algn="ctr" defTabSz="800100">
              <a:lnSpc>
                <a:spcPct val="90000"/>
              </a:lnSpc>
              <a:spcBef>
                <a:spcPct val="0"/>
              </a:spcBef>
              <a:spcAft>
                <a:spcPct val="35000"/>
              </a:spcAft>
            </a:pPr>
            <a:r>
              <a:rPr lang="uk-UA" sz="1100" i="1" dirty="0" smtClean="0"/>
              <a:t>(Комплекс правил і процедур запобігання корупції)</a:t>
            </a:r>
            <a:r>
              <a:rPr lang="uk-UA" sz="1100" i="1" kern="1200" dirty="0" smtClean="0"/>
              <a:t> </a:t>
            </a:r>
            <a:endParaRPr lang="uk-UA" sz="1100" i="1" kern="1200" dirty="0"/>
          </a:p>
        </p:txBody>
      </p:sp>
      <p:sp>
        <p:nvSpPr>
          <p:cNvPr id="28" name="Двойная стрелка влево/вправо 27"/>
          <p:cNvSpPr/>
          <p:nvPr/>
        </p:nvSpPr>
        <p:spPr>
          <a:xfrm>
            <a:off x="5119645" y="2402456"/>
            <a:ext cx="2011817" cy="350122"/>
          </a:xfrm>
          <a:prstGeom prst="leftRightArrow">
            <a:avLst/>
          </a:prstGeom>
          <a:solidFill>
            <a:schemeClr val="accent3">
              <a:lumMod val="75000"/>
            </a:schemeClr>
          </a:solidFill>
          <a:ln w="28575" cmpd="sng">
            <a:solidFill>
              <a:schemeClr val="bg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Полилиния 23"/>
          <p:cNvSpPr/>
          <p:nvPr/>
        </p:nvSpPr>
        <p:spPr>
          <a:xfrm>
            <a:off x="1003407" y="717972"/>
            <a:ext cx="4090222" cy="972859"/>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rgbClr val="193888"/>
          </a:solidFill>
          <a:ln>
            <a:solidFill>
              <a:schemeClr val="accent5">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lvl="0" algn="ctr" defTabSz="800100">
              <a:lnSpc>
                <a:spcPct val="90000"/>
              </a:lnSpc>
              <a:spcBef>
                <a:spcPct val="0"/>
              </a:spcBef>
              <a:spcAft>
                <a:spcPct val="35000"/>
              </a:spcAft>
            </a:pPr>
            <a:r>
              <a:rPr lang="uk-UA" sz="2000" b="1" kern="1200" dirty="0" smtClean="0"/>
              <a:t>План дій з корпоративного управління</a:t>
            </a:r>
          </a:p>
          <a:p>
            <a:pPr lvl="0" algn="ctr" defTabSz="800100">
              <a:lnSpc>
                <a:spcPct val="90000"/>
              </a:lnSpc>
              <a:spcBef>
                <a:spcPct val="0"/>
              </a:spcBef>
              <a:spcAft>
                <a:spcPct val="35000"/>
              </a:spcAft>
            </a:pPr>
            <a:r>
              <a:rPr lang="uk-UA" sz="2000" b="1" kern="1200" dirty="0" smtClean="0"/>
              <a:t>Кодекс етики</a:t>
            </a:r>
            <a:endParaRPr lang="uk-UA" sz="2000" b="1" kern="1200" dirty="0"/>
          </a:p>
        </p:txBody>
      </p:sp>
      <p:sp>
        <p:nvSpPr>
          <p:cNvPr id="5" name="Стрелка вниз 4"/>
          <p:cNvSpPr/>
          <p:nvPr/>
        </p:nvSpPr>
        <p:spPr>
          <a:xfrm>
            <a:off x="2813345" y="1740250"/>
            <a:ext cx="366204" cy="282114"/>
          </a:xfrm>
          <a:prstGeom prst="downArrow">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низ 24"/>
          <p:cNvSpPr/>
          <p:nvPr/>
        </p:nvSpPr>
        <p:spPr>
          <a:xfrm>
            <a:off x="4366773" y="3069549"/>
            <a:ext cx="3517557" cy="538651"/>
          </a:xfrm>
          <a:prstGeom prst="downArrow">
            <a:avLst>
              <a:gd name="adj1" fmla="val 50000"/>
              <a:gd name="adj2" fmla="val 89640"/>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252271" y="6462352"/>
            <a:ext cx="479068" cy="181233"/>
          </a:xfrm>
          <a:prstGeom prst="rect">
            <a:avLst/>
          </a:prstGeom>
          <a:solidFill>
            <a:srgbClr val="193888"/>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4660680" y="6419560"/>
            <a:ext cx="988541" cy="246221"/>
          </a:xfrm>
          <a:prstGeom prst="rect">
            <a:avLst/>
          </a:prstGeom>
          <a:noFill/>
        </p:spPr>
        <p:txBody>
          <a:bodyPr wrap="square" rtlCol="0">
            <a:spAutoFit/>
          </a:bodyPr>
          <a:lstStyle/>
          <a:p>
            <a:r>
              <a:rPr lang="uk-UA" sz="1000" b="1" dirty="0" smtClean="0">
                <a:latin typeface="Times New Roman" panose="02020603050405020304" pitchFamily="18" charset="0"/>
                <a:cs typeface="Times New Roman" panose="02020603050405020304" pitchFamily="18" charset="0"/>
              </a:rPr>
              <a:t>- затверджено</a:t>
            </a:r>
            <a:endParaRPr lang="ru-RU" sz="1000" b="1" dirty="0">
              <a:latin typeface="Times New Roman" panose="02020603050405020304" pitchFamily="18" charset="0"/>
              <a:cs typeface="Times New Roman" panose="02020603050405020304" pitchFamily="18" charset="0"/>
            </a:endParaRPr>
          </a:p>
        </p:txBody>
      </p:sp>
      <p:sp>
        <p:nvSpPr>
          <p:cNvPr id="26" name="Прямоугольник 25"/>
          <p:cNvSpPr/>
          <p:nvPr/>
        </p:nvSpPr>
        <p:spPr>
          <a:xfrm>
            <a:off x="5931818" y="6462353"/>
            <a:ext cx="479068" cy="18123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6340015" y="6419559"/>
            <a:ext cx="1445464" cy="400110"/>
          </a:xfrm>
          <a:prstGeom prst="rect">
            <a:avLst/>
          </a:prstGeom>
          <a:noFill/>
        </p:spPr>
        <p:txBody>
          <a:bodyPr wrap="square" rtlCol="0">
            <a:spAutoFit/>
          </a:bodyPr>
          <a:lstStyle/>
          <a:p>
            <a:r>
              <a:rPr lang="uk-UA" sz="1000" b="1" dirty="0" smtClean="0">
                <a:latin typeface="Times New Roman" panose="02020603050405020304" pitchFamily="18" charset="0"/>
                <a:cs typeface="Times New Roman" panose="02020603050405020304" pitchFamily="18" charset="0"/>
              </a:rPr>
              <a:t>- знаходиться на погодженні</a:t>
            </a:r>
            <a:endParaRPr lang="ru-RU" sz="1000" b="1" dirty="0">
              <a:latin typeface="Times New Roman" panose="02020603050405020304" pitchFamily="18" charset="0"/>
              <a:cs typeface="Times New Roman" panose="02020603050405020304" pitchFamily="18" charset="0"/>
            </a:endParaRPr>
          </a:p>
        </p:txBody>
      </p:sp>
      <p:sp>
        <p:nvSpPr>
          <p:cNvPr id="29" name="Прямоугольник 28"/>
          <p:cNvSpPr/>
          <p:nvPr/>
        </p:nvSpPr>
        <p:spPr>
          <a:xfrm>
            <a:off x="7903714" y="6462119"/>
            <a:ext cx="479068" cy="181233"/>
          </a:xfrm>
          <a:prstGeom prst="rect">
            <a:avLst/>
          </a:prstGeom>
          <a:solidFill>
            <a:schemeClr val="bg1">
              <a:lumMod val="85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TextBox 29"/>
          <p:cNvSpPr txBox="1"/>
          <p:nvPr/>
        </p:nvSpPr>
        <p:spPr>
          <a:xfrm>
            <a:off x="8305130" y="6429857"/>
            <a:ext cx="2350051" cy="246221"/>
          </a:xfrm>
          <a:prstGeom prst="rect">
            <a:avLst/>
          </a:prstGeom>
          <a:noFill/>
        </p:spPr>
        <p:txBody>
          <a:bodyPr wrap="square" rtlCol="0">
            <a:spAutoFit/>
          </a:bodyPr>
          <a:lstStyle/>
          <a:p>
            <a:r>
              <a:rPr lang="uk-UA" sz="1000" b="1" dirty="0" smtClean="0">
                <a:latin typeface="Times New Roman" panose="02020603050405020304" pitchFamily="18" charset="0"/>
                <a:cs typeface="Times New Roman" panose="02020603050405020304" pitchFamily="18" charset="0"/>
              </a:rPr>
              <a:t>- в процесі розробки</a:t>
            </a:r>
            <a:endParaRPr lang="ru-RU" sz="1000" b="1" dirty="0">
              <a:latin typeface="Times New Roman" panose="02020603050405020304" pitchFamily="18" charset="0"/>
              <a:cs typeface="Times New Roman" panose="02020603050405020304" pitchFamily="18" charset="0"/>
            </a:endParaRPr>
          </a:p>
        </p:txBody>
      </p:sp>
      <p:sp>
        <p:nvSpPr>
          <p:cNvPr id="31" name="Стрелка вниз 30"/>
          <p:cNvSpPr/>
          <p:nvPr/>
        </p:nvSpPr>
        <p:spPr>
          <a:xfrm>
            <a:off x="9047361" y="1740250"/>
            <a:ext cx="366204" cy="272770"/>
          </a:xfrm>
          <a:prstGeom prst="downArrow">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олилиния 31"/>
          <p:cNvSpPr/>
          <p:nvPr/>
        </p:nvSpPr>
        <p:spPr>
          <a:xfrm>
            <a:off x="4831335" y="3610782"/>
            <a:ext cx="2146553" cy="1107626"/>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r>
              <a:rPr lang="uk-UA" sz="1100" b="1" dirty="0" smtClean="0"/>
              <a:t>Порядок </a:t>
            </a:r>
            <a:r>
              <a:rPr lang="uk-UA" sz="1100" b="1" dirty="0"/>
              <a:t>проведення антикорупційних перевірок ділових </a:t>
            </a:r>
            <a:r>
              <a:rPr lang="uk-UA" sz="1100" b="1" dirty="0" smtClean="0"/>
              <a:t>партнерів</a:t>
            </a:r>
            <a:endParaRPr lang="ru-RU" sz="1100" b="1" dirty="0"/>
          </a:p>
        </p:txBody>
      </p:sp>
      <p:sp>
        <p:nvSpPr>
          <p:cNvPr id="34" name="Заголовок 1"/>
          <p:cNvSpPr>
            <a:spLocks noGrp="1"/>
          </p:cNvSpPr>
          <p:nvPr>
            <p:ph type="title"/>
          </p:nvPr>
        </p:nvSpPr>
        <p:spPr>
          <a:xfrm>
            <a:off x="471325" y="50716"/>
            <a:ext cx="11308455" cy="617837"/>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Система нормативних документів АТ «Укрзалізниця» у сфері запобігання корупції</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8627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Заголовок 1"/>
          <p:cNvSpPr>
            <a:spLocks noGrp="1"/>
          </p:cNvSpPr>
          <p:nvPr>
            <p:ph type="title"/>
          </p:nvPr>
        </p:nvSpPr>
        <p:spPr>
          <a:xfrm>
            <a:off x="471325" y="-67821"/>
            <a:ext cx="11308455" cy="939884"/>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Політика </a:t>
            </a:r>
            <a:r>
              <a:rPr lang="ru-RU" sz="2800" dirty="0" err="1">
                <a:latin typeface="Times New Roman" panose="02020603050405020304" pitchFamily="18" charset="0"/>
                <a:cs typeface="Times New Roman" panose="02020603050405020304" pitchFamily="18" charset="0"/>
              </a:rPr>
              <a:t>запобігання</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протидії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корупції</a:t>
            </a:r>
            <a:r>
              <a:rPr lang="ru-RU" sz="2800" dirty="0">
                <a:latin typeface="Times New Roman" panose="02020603050405020304" pitchFamily="18" charset="0"/>
                <a:cs typeface="Times New Roman" panose="02020603050405020304" pitchFamily="18" charset="0"/>
              </a:rPr>
              <a:t> та План </a:t>
            </a:r>
            <a:r>
              <a:rPr lang="ru-RU" sz="2800" dirty="0" err="1">
                <a:latin typeface="Times New Roman" panose="02020603050405020304" pitchFamily="18" charset="0"/>
                <a:cs typeface="Times New Roman" panose="02020603050405020304" pitchFamily="18" charset="0"/>
              </a:rPr>
              <a:t>її</a:t>
            </a:r>
            <a:r>
              <a:rPr lang="ru-RU" sz="2800" dirty="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впровадження</a:t>
            </a:r>
            <a:r>
              <a:rPr lang="ru-RU" sz="2800" dirty="0" smtClean="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на сайті АТ «Укрзалізниця»</a:t>
            </a:r>
            <a:endParaRPr lang="ru-RU" sz="2800" dirty="0">
              <a:latin typeface="Times New Roman" panose="02020603050405020304" pitchFamily="18" charset="0"/>
              <a:cs typeface="Times New Roman" panose="02020603050405020304" pitchFamily="18" charset="0"/>
            </a:endParaRPr>
          </a:p>
        </p:txBody>
      </p:sp>
      <p:pic>
        <p:nvPicPr>
          <p:cNvPr id="20" name="Рисунок 19"/>
          <p:cNvPicPr>
            <a:picLocks noChangeAspect="1"/>
          </p:cNvPicPr>
          <p:nvPr/>
        </p:nvPicPr>
        <p:blipFill rotWithShape="1">
          <a:blip r:embed="rId2"/>
          <a:srcRect t="3086" r="902" b="8025"/>
          <a:stretch/>
        </p:blipFill>
        <p:spPr>
          <a:xfrm>
            <a:off x="1532467" y="2152414"/>
            <a:ext cx="9448800" cy="4019787"/>
          </a:xfrm>
          <a:prstGeom prst="rect">
            <a:avLst/>
          </a:prstGeom>
        </p:spPr>
      </p:pic>
      <p:sp>
        <p:nvSpPr>
          <p:cNvPr id="36" name="Стрелка вниз 35"/>
          <p:cNvSpPr/>
          <p:nvPr/>
        </p:nvSpPr>
        <p:spPr>
          <a:xfrm>
            <a:off x="4571997" y="844314"/>
            <a:ext cx="3183468" cy="535747"/>
          </a:xfrm>
          <a:prstGeom prst="downArrow">
            <a:avLst>
              <a:gd name="adj1" fmla="val 50000"/>
              <a:gd name="adj2" fmla="val 60009"/>
            </a:avLst>
          </a:prstGeom>
          <a:solidFill>
            <a:schemeClr val="bg1">
              <a:lumMod val="75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a:solidFill>
                    <a:schemeClr val="accent5">
                      <a:lumMod val="50000"/>
                    </a:schemeClr>
                  </a:solidFill>
                </a:ln>
                <a:solidFill>
                  <a:schemeClr val="accent1">
                    <a:lumMod val="50000"/>
                  </a:schemeClr>
                </a:solidFill>
              </a:rPr>
              <a:t>uz.gov.ua</a:t>
            </a:r>
            <a:endParaRPr lang="ru-RU" sz="2800" b="1" dirty="0">
              <a:ln>
                <a:solidFill>
                  <a:schemeClr val="accent5">
                    <a:lumMod val="50000"/>
                  </a:schemeClr>
                </a:solidFill>
              </a:ln>
              <a:solidFill>
                <a:schemeClr val="accent1">
                  <a:lumMod val="50000"/>
                </a:schemeClr>
              </a:solidFill>
            </a:endParaRPr>
          </a:p>
        </p:txBody>
      </p:sp>
      <p:sp>
        <p:nvSpPr>
          <p:cNvPr id="37" name="Прямоугольник 36"/>
          <p:cNvSpPr/>
          <p:nvPr/>
        </p:nvSpPr>
        <p:spPr>
          <a:xfrm>
            <a:off x="855133" y="1452029"/>
            <a:ext cx="10778067" cy="628417"/>
          </a:xfrm>
          <a:prstGeom prst="rect">
            <a:avLst/>
          </a:prstGeom>
          <a:solidFill>
            <a:srgbClr val="1938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t>Про нас → Ділова етика та запобігання корупції → Запобігання корупції → </a:t>
            </a:r>
            <a:r>
              <a:rPr lang="uk-UA" i="1" dirty="0"/>
              <a:t>Документи </a:t>
            </a:r>
            <a:r>
              <a:rPr lang="uk-UA" dirty="0" smtClean="0"/>
              <a:t>→</a:t>
            </a:r>
          </a:p>
          <a:p>
            <a:pPr algn="ctr"/>
            <a:r>
              <a:rPr lang="uk-UA" dirty="0" smtClean="0"/>
              <a:t> </a:t>
            </a:r>
            <a:r>
              <a:rPr lang="uk-UA" i="1" dirty="0"/>
              <a:t> </a:t>
            </a:r>
            <a:r>
              <a:rPr lang="uk-UA" dirty="0" smtClean="0"/>
              <a:t>→ </a:t>
            </a:r>
            <a:r>
              <a:rPr lang="ru-RU" b="1" dirty="0" err="1" smtClean="0"/>
              <a:t>Політика</a:t>
            </a:r>
            <a:r>
              <a:rPr lang="ru-RU" b="1" dirty="0" smtClean="0"/>
              <a:t> </a:t>
            </a:r>
            <a:r>
              <a:rPr lang="ru-RU" b="1" dirty="0" err="1"/>
              <a:t>запобігання</a:t>
            </a:r>
            <a:r>
              <a:rPr lang="ru-RU" b="1" dirty="0"/>
              <a:t> та </a:t>
            </a:r>
            <a:r>
              <a:rPr lang="ru-RU" b="1" dirty="0" err="1"/>
              <a:t>протидії</a:t>
            </a:r>
            <a:r>
              <a:rPr lang="ru-RU" b="1" dirty="0"/>
              <a:t> </a:t>
            </a:r>
            <a:r>
              <a:rPr lang="ru-RU" b="1" dirty="0" err="1"/>
              <a:t>корупції</a:t>
            </a:r>
            <a:r>
              <a:rPr lang="ru-RU" b="1" dirty="0"/>
              <a:t> та План </a:t>
            </a:r>
            <a:r>
              <a:rPr lang="ru-RU" b="1" dirty="0" err="1"/>
              <a:t>її</a:t>
            </a:r>
            <a:r>
              <a:rPr lang="ru-RU" b="1" dirty="0"/>
              <a:t> </a:t>
            </a:r>
            <a:r>
              <a:rPr lang="ru-RU" b="1" dirty="0" err="1"/>
              <a:t>впровадження</a:t>
            </a:r>
            <a:endParaRPr lang="ru-RU" b="1" dirty="0"/>
          </a:p>
        </p:txBody>
      </p:sp>
    </p:spTree>
    <p:extLst>
      <p:ext uri="{BB962C8B-B14F-4D97-AF65-F5344CB8AC3E}">
        <p14:creationId xmlns:p14="http://schemas.microsoft.com/office/powerpoint/2010/main" val="4185303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1122" y="171450"/>
            <a:ext cx="11308455" cy="759425"/>
          </a:xfrm>
        </p:spPr>
        <p:txBody>
          <a:bodyPr>
            <a:noAutofit/>
          </a:bodyPr>
          <a:lstStyle/>
          <a:p>
            <a:pPr algn="ctr"/>
            <a:r>
              <a:rPr lang="uk-UA" sz="3200" dirty="0" smtClean="0">
                <a:latin typeface="Times New Roman" panose="02020603050405020304" pitchFamily="18" charset="0"/>
                <a:cs typeface="Times New Roman" panose="02020603050405020304" pitchFamily="18" charset="0"/>
              </a:rPr>
              <a:t>Зобов'язання АТ «Укрзалізниця» у сфері </a:t>
            </a:r>
            <a:br>
              <a:rPr lang="uk-UA" sz="3200" dirty="0" smtClean="0">
                <a:latin typeface="Times New Roman" panose="02020603050405020304" pitchFamily="18" charset="0"/>
                <a:cs typeface="Times New Roman" panose="02020603050405020304" pitchFamily="18" charset="0"/>
              </a:rPr>
            </a:br>
            <a:r>
              <a:rPr lang="uk-UA" sz="3200" dirty="0" smtClean="0">
                <a:latin typeface="Times New Roman" panose="02020603050405020304" pitchFamily="18" charset="0"/>
                <a:cs typeface="Times New Roman" panose="02020603050405020304" pitchFamily="18" charset="0"/>
              </a:rPr>
              <a:t>боротьби з корупцією</a:t>
            </a:r>
            <a:endParaRPr lang="ru-RU" sz="32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987192146"/>
              </p:ext>
            </p:extLst>
          </p:nvPr>
        </p:nvGraphicFramePr>
        <p:xfrm>
          <a:off x="661122" y="757881"/>
          <a:ext cx="10827615" cy="5387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6780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02735" y="395416"/>
            <a:ext cx="10827147" cy="724931"/>
          </a:xfrm>
        </p:spPr>
        <p:txBody>
          <a:bodyPr>
            <a:noAutofit/>
          </a:bodyPr>
          <a:lstStyle/>
          <a:p>
            <a:pPr algn="ctr"/>
            <a:r>
              <a:rPr lang="uk-UA" sz="3200" dirty="0" smtClean="0">
                <a:latin typeface="Times New Roman" panose="02020603050405020304" pitchFamily="18" charset="0"/>
                <a:cs typeface="Times New Roman" panose="02020603050405020304" pitchFamily="18" charset="0"/>
              </a:rPr>
              <a:t>Сфера застосування Політики</a:t>
            </a:r>
            <a:endParaRPr lang="ru-RU" sz="3200" dirty="0">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139643289"/>
              </p:ext>
            </p:extLst>
          </p:nvPr>
        </p:nvGraphicFramePr>
        <p:xfrm>
          <a:off x="724931" y="1477548"/>
          <a:ext cx="5000366" cy="2550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Схема 5"/>
          <p:cNvGraphicFramePr/>
          <p:nvPr>
            <p:extLst>
              <p:ext uri="{D42A27DB-BD31-4B8C-83A1-F6EECF244321}">
                <p14:modId xmlns:p14="http://schemas.microsoft.com/office/powerpoint/2010/main" val="1172239024"/>
              </p:ext>
            </p:extLst>
          </p:nvPr>
        </p:nvGraphicFramePr>
        <p:xfrm>
          <a:off x="5725297" y="1477549"/>
          <a:ext cx="5404021" cy="25507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7" name="Группа 6"/>
          <p:cNvGrpSpPr/>
          <p:nvPr/>
        </p:nvGrpSpPr>
        <p:grpSpPr>
          <a:xfrm>
            <a:off x="2342233" y="4505864"/>
            <a:ext cx="7348150" cy="1405468"/>
            <a:chOff x="-4294" y="290240"/>
            <a:chExt cx="3825999" cy="1405468"/>
          </a:xfrm>
        </p:grpSpPr>
        <p:sp>
          <p:nvSpPr>
            <p:cNvPr id="8" name="Прямоугольник 7"/>
            <p:cNvSpPr/>
            <p:nvPr/>
          </p:nvSpPr>
          <p:spPr>
            <a:xfrm>
              <a:off x="-4294" y="290240"/>
              <a:ext cx="3825999" cy="1405468"/>
            </a:xfrm>
            <a:prstGeom prst="rect">
              <a:avLst/>
            </a:prstGeom>
            <a:solidFill>
              <a:schemeClr val="bg1">
                <a:lumMod val="85000"/>
              </a:schemeClr>
            </a:solidFill>
            <a:ln>
              <a:solidFill>
                <a:srgbClr val="193888"/>
              </a:solidFill>
            </a:ln>
          </p:spPr>
          <p:style>
            <a:lnRef idx="1">
              <a:scrgbClr r="0" g="0" b="0"/>
            </a:lnRef>
            <a:fillRef idx="1">
              <a:scrgbClr r="0" g="0" b="0"/>
            </a:fillRef>
            <a:effectRef idx="0">
              <a:schemeClr val="lt1">
                <a:alpha val="55000"/>
                <a:hueOff val="0"/>
                <a:satOff val="0"/>
                <a:lumOff val="0"/>
                <a:alphaOff val="0"/>
              </a:schemeClr>
            </a:effectRef>
            <a:fontRef idx="minor">
              <a:schemeClr val="dk1">
                <a:hueOff val="0"/>
                <a:satOff val="0"/>
                <a:lumOff val="0"/>
                <a:alphaOff val="0"/>
              </a:schemeClr>
            </a:fontRef>
          </p:style>
        </p:sp>
        <p:sp>
          <p:nvSpPr>
            <p:cNvPr id="9" name="Прямоугольник 8"/>
            <p:cNvSpPr/>
            <p:nvPr/>
          </p:nvSpPr>
          <p:spPr>
            <a:xfrm>
              <a:off x="205849" y="351724"/>
              <a:ext cx="3405714" cy="12261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35303" tIns="53340" rIns="53340" bIns="53340" numCol="1" spcCol="1270" anchor="ctr" anchorCtr="0">
              <a:noAutofit/>
            </a:bodyPr>
            <a:lstStyle/>
            <a:p>
              <a:pPr lvl="0" algn="ctr" defTabSz="622300">
                <a:lnSpc>
                  <a:spcPct val="90000"/>
                </a:lnSpc>
                <a:spcBef>
                  <a:spcPct val="0"/>
                </a:spcBef>
                <a:spcAft>
                  <a:spcPct val="35000"/>
                </a:spcAft>
              </a:pPr>
              <a:r>
                <a:rPr lang="uk-UA" kern="1200" dirty="0" smtClean="0">
                  <a:solidFill>
                    <a:srgbClr val="193888"/>
                  </a:solidFill>
                  <a:latin typeface="+mn-lt"/>
                  <a:cs typeface="Times New Roman" panose="02020603050405020304" pitchFamily="18" charset="0"/>
                </a:rPr>
                <a:t>Політика застосовується у всіх сферах діяльності Товариства, у тому числі у сфері взаємовідносин з органами державної влади та місцевого самоврядування</a:t>
              </a:r>
              <a:endParaRPr lang="ru-RU" kern="1200" dirty="0">
                <a:solidFill>
                  <a:srgbClr val="193888"/>
                </a:solidFill>
                <a:latin typeface="+mn-lt"/>
              </a:endParaRPr>
            </a:p>
          </p:txBody>
        </p:sp>
      </p:grpSp>
      <p:sp>
        <p:nvSpPr>
          <p:cNvPr id="10" name="Прямоугольник 9"/>
          <p:cNvSpPr/>
          <p:nvPr/>
        </p:nvSpPr>
        <p:spPr>
          <a:xfrm>
            <a:off x="2261484" y="4326236"/>
            <a:ext cx="963630" cy="1287163"/>
          </a:xfrm>
          <a:prstGeom prst="rect">
            <a:avLst/>
          </a:prstGeom>
          <a:solidFill>
            <a:srgbClr val="193888"/>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828528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1122" y="313039"/>
            <a:ext cx="11308455" cy="444842"/>
          </a:xfrm>
        </p:spPr>
        <p:txBody>
          <a:bodyPr>
            <a:noAutofit/>
          </a:bodyPr>
          <a:lstStyle/>
          <a:p>
            <a:pPr algn="ctr"/>
            <a:r>
              <a:rPr lang="uk-UA" sz="3200" dirty="0" smtClean="0">
                <a:latin typeface="Times New Roman" panose="02020603050405020304" pitchFamily="18" charset="0"/>
                <a:cs typeface="Times New Roman" panose="02020603050405020304" pitchFamily="18" charset="0"/>
              </a:rPr>
              <a:t>Основні принципи і стандарти боротьби з корупцією</a:t>
            </a:r>
            <a:endParaRPr lang="ru-RU" sz="32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485384938"/>
              </p:ext>
            </p:extLst>
          </p:nvPr>
        </p:nvGraphicFramePr>
        <p:xfrm>
          <a:off x="777224" y="757881"/>
          <a:ext cx="10827615" cy="634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26432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1122" y="313039"/>
            <a:ext cx="11308455" cy="444842"/>
          </a:xfrm>
        </p:spPr>
        <p:txBody>
          <a:bodyPr>
            <a:noAutofit/>
          </a:bodyPr>
          <a:lstStyle/>
          <a:p>
            <a:pPr algn="ctr"/>
            <a:r>
              <a:rPr lang="uk-UA" sz="3200" dirty="0" smtClean="0">
                <a:latin typeface="Times New Roman" panose="02020603050405020304" pitchFamily="18" charset="0"/>
                <a:cs typeface="Times New Roman" panose="02020603050405020304" pitchFamily="18" charset="0"/>
              </a:rPr>
              <a:t>Основні принципи і стандарти боротьби з корупцією (2)</a:t>
            </a:r>
            <a:endParaRPr lang="ru-RU" sz="32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199526870"/>
              </p:ext>
            </p:extLst>
          </p:nvPr>
        </p:nvGraphicFramePr>
        <p:xfrm>
          <a:off x="777224" y="757881"/>
          <a:ext cx="10827615" cy="634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30256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68094" y="729571"/>
            <a:ext cx="12013659" cy="5418310"/>
          </a:xfrm>
          <a:prstGeom prst="foldedCorner">
            <a:avLst>
              <a:gd name="adj" fmla="val 7687"/>
            </a:avLst>
          </a:prstGeom>
          <a:solidFill>
            <a:schemeClr val="accent3">
              <a:lumMod val="40000"/>
              <a:lumOff val="60000"/>
            </a:schemeClr>
          </a:solid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dirty="0">
              <a:solidFill>
                <a:schemeClr val="accent5">
                  <a:lumMod val="50000"/>
                </a:schemeClr>
              </a:solidFill>
            </a:endParaRPr>
          </a:p>
          <a:p>
            <a:pPr algn="ctr"/>
            <a:r>
              <a:rPr lang="ru-RU" sz="1400" b="1" i="1" dirty="0" err="1" smtClean="0">
                <a:solidFill>
                  <a:schemeClr val="accent5">
                    <a:lumMod val="50000"/>
                  </a:schemeClr>
                </a:solidFill>
              </a:rPr>
              <a:t>Відповідно</a:t>
            </a:r>
            <a:r>
              <a:rPr lang="ru-RU" sz="1400" b="1" i="1" dirty="0" smtClean="0">
                <a:solidFill>
                  <a:schemeClr val="accent5">
                    <a:lumMod val="50000"/>
                  </a:schemeClr>
                </a:solidFill>
              </a:rPr>
              <a:t> </a:t>
            </a:r>
            <a:r>
              <a:rPr lang="ru-RU" sz="1400" b="1" i="1" dirty="0">
                <a:solidFill>
                  <a:schemeClr val="accent5">
                    <a:lumMod val="50000"/>
                  </a:schemeClr>
                </a:solidFill>
              </a:rPr>
              <a:t>до </a:t>
            </a:r>
            <a:r>
              <a:rPr lang="ru-RU" sz="1400" b="1" i="1" dirty="0" err="1">
                <a:solidFill>
                  <a:schemeClr val="accent5">
                    <a:lumMod val="50000"/>
                  </a:schemeClr>
                </a:solidFill>
              </a:rPr>
              <a:t>примітки</a:t>
            </a:r>
            <a:r>
              <a:rPr lang="ru-RU" sz="1400" b="1" i="1" dirty="0">
                <a:solidFill>
                  <a:schemeClr val="accent5">
                    <a:lumMod val="50000"/>
                  </a:schemeClr>
                </a:solidFill>
              </a:rPr>
              <a:t> до </a:t>
            </a:r>
            <a:r>
              <a:rPr lang="ru-RU" sz="1400" b="1" i="1" dirty="0" err="1">
                <a:solidFill>
                  <a:schemeClr val="accent5">
                    <a:lumMod val="50000"/>
                  </a:schemeClr>
                </a:solidFill>
              </a:rPr>
              <a:t>статті</a:t>
            </a:r>
            <a:r>
              <a:rPr lang="ru-RU" sz="1400" b="1" i="1" dirty="0">
                <a:solidFill>
                  <a:schemeClr val="accent5">
                    <a:lumMod val="50000"/>
                  </a:schemeClr>
                </a:solidFill>
              </a:rPr>
              <a:t> 45 </a:t>
            </a:r>
            <a:r>
              <a:rPr lang="ru-RU" sz="1400" b="1" i="1" dirty="0" err="1">
                <a:solidFill>
                  <a:schemeClr val="accent5">
                    <a:lumMod val="50000"/>
                  </a:schemeClr>
                </a:solidFill>
              </a:rPr>
              <a:t>Кримінального</a:t>
            </a:r>
            <a:r>
              <a:rPr lang="ru-RU" sz="1400" b="1" i="1" dirty="0">
                <a:solidFill>
                  <a:schemeClr val="accent5">
                    <a:lumMod val="50000"/>
                  </a:schemeClr>
                </a:solidFill>
              </a:rPr>
              <a:t> кодексу </a:t>
            </a:r>
            <a:r>
              <a:rPr lang="ru-RU" sz="1400" b="1" i="1" dirty="0" err="1">
                <a:solidFill>
                  <a:schemeClr val="accent5">
                    <a:lumMod val="50000"/>
                  </a:schemeClr>
                </a:solidFill>
              </a:rPr>
              <a:t>України</a:t>
            </a:r>
            <a:r>
              <a:rPr lang="ru-RU" sz="1400" b="1" i="1" dirty="0">
                <a:solidFill>
                  <a:schemeClr val="accent5">
                    <a:lumMod val="50000"/>
                  </a:schemeClr>
                </a:solidFill>
              </a:rPr>
              <a:t> </a:t>
            </a:r>
            <a:r>
              <a:rPr lang="ru-RU" sz="1400" b="1" i="1" dirty="0" err="1">
                <a:solidFill>
                  <a:schemeClr val="accent5">
                    <a:lumMod val="50000"/>
                  </a:schemeClr>
                </a:solidFill>
              </a:rPr>
              <a:t>корупційними</a:t>
            </a:r>
            <a:r>
              <a:rPr lang="ru-RU" sz="1400" b="1" i="1" dirty="0">
                <a:solidFill>
                  <a:schemeClr val="accent5">
                    <a:lumMod val="50000"/>
                  </a:schemeClr>
                </a:solidFill>
              </a:rPr>
              <a:t> </a:t>
            </a:r>
            <a:r>
              <a:rPr lang="ru-RU" sz="1400" b="1" i="1" dirty="0" err="1">
                <a:solidFill>
                  <a:schemeClr val="accent5">
                    <a:lumMod val="50000"/>
                  </a:schemeClr>
                </a:solidFill>
              </a:rPr>
              <a:t>злочинами</a:t>
            </a:r>
            <a:r>
              <a:rPr lang="ru-RU" sz="1400" b="1" i="1" dirty="0">
                <a:solidFill>
                  <a:schemeClr val="accent5">
                    <a:lumMod val="50000"/>
                  </a:schemeClr>
                </a:solidFill>
              </a:rPr>
              <a:t>, у </a:t>
            </a:r>
            <a:r>
              <a:rPr lang="ru-RU" sz="1400" b="1" i="1" dirty="0" err="1">
                <a:solidFill>
                  <a:schemeClr val="accent5">
                    <a:lumMod val="50000"/>
                  </a:schemeClr>
                </a:solidFill>
              </a:rPr>
              <a:t>випадку</a:t>
            </a:r>
            <a:r>
              <a:rPr lang="ru-RU" sz="1400" b="1" i="1" dirty="0">
                <a:solidFill>
                  <a:schemeClr val="accent5">
                    <a:lumMod val="50000"/>
                  </a:schemeClr>
                </a:solidFill>
              </a:rPr>
              <a:t> </a:t>
            </a:r>
            <a:r>
              <a:rPr lang="ru-RU" sz="1400" b="1" i="1" dirty="0" err="1">
                <a:solidFill>
                  <a:schemeClr val="accent5">
                    <a:lumMod val="50000"/>
                  </a:schemeClr>
                </a:solidFill>
              </a:rPr>
              <a:t>їх</a:t>
            </a:r>
            <a:r>
              <a:rPr lang="ru-RU" sz="1400" b="1" i="1" dirty="0">
                <a:solidFill>
                  <a:schemeClr val="accent5">
                    <a:lumMod val="50000"/>
                  </a:schemeClr>
                </a:solidFill>
              </a:rPr>
              <a:t> </a:t>
            </a:r>
            <a:r>
              <a:rPr lang="ru-RU" sz="1400" b="1" i="1" dirty="0" err="1">
                <a:solidFill>
                  <a:schemeClr val="accent5">
                    <a:lumMod val="50000"/>
                  </a:schemeClr>
                </a:solidFill>
              </a:rPr>
              <a:t>вчинення</a:t>
            </a:r>
            <a:r>
              <a:rPr lang="ru-RU" sz="1400" b="1" i="1" dirty="0">
                <a:solidFill>
                  <a:schemeClr val="accent5">
                    <a:lumMod val="50000"/>
                  </a:schemeClr>
                </a:solidFill>
              </a:rPr>
              <a:t> шляхом </a:t>
            </a:r>
            <a:r>
              <a:rPr lang="ru-RU" sz="1400" b="1" i="1" dirty="0" err="1">
                <a:solidFill>
                  <a:schemeClr val="accent5">
                    <a:lumMod val="50000"/>
                  </a:schemeClr>
                </a:solidFill>
              </a:rPr>
              <a:t>зловживання</a:t>
            </a:r>
            <a:r>
              <a:rPr lang="ru-RU" sz="1400" b="1" i="1" dirty="0">
                <a:solidFill>
                  <a:schemeClr val="accent5">
                    <a:lumMod val="50000"/>
                  </a:schemeClr>
                </a:solidFill>
              </a:rPr>
              <a:t> </a:t>
            </a:r>
            <a:r>
              <a:rPr lang="ru-RU" sz="1400" b="1" i="1" dirty="0" err="1">
                <a:solidFill>
                  <a:schemeClr val="accent5">
                    <a:lumMod val="50000"/>
                  </a:schemeClr>
                </a:solidFill>
              </a:rPr>
              <a:t>службовим</a:t>
            </a:r>
            <a:r>
              <a:rPr lang="ru-RU" sz="1400" b="1" i="1" dirty="0">
                <a:solidFill>
                  <a:schemeClr val="accent5">
                    <a:lumMod val="50000"/>
                  </a:schemeClr>
                </a:solidFill>
              </a:rPr>
              <a:t> становищем, </a:t>
            </a:r>
            <a:r>
              <a:rPr lang="ru-RU" sz="1400" b="1" i="1" dirty="0" err="1">
                <a:solidFill>
                  <a:schemeClr val="accent5">
                    <a:lumMod val="50000"/>
                  </a:schemeClr>
                </a:solidFill>
              </a:rPr>
              <a:t>згідно</a:t>
            </a:r>
            <a:r>
              <a:rPr lang="ru-RU" sz="1400" b="1" i="1" dirty="0">
                <a:solidFill>
                  <a:schemeClr val="accent5">
                    <a:lumMod val="50000"/>
                  </a:schemeClr>
                </a:solidFill>
              </a:rPr>
              <a:t> з </a:t>
            </a:r>
            <a:r>
              <a:rPr lang="ru-RU" sz="1400" b="1" i="1" dirty="0" err="1">
                <a:solidFill>
                  <a:schemeClr val="accent5">
                    <a:lumMod val="50000"/>
                  </a:schemeClr>
                </a:solidFill>
              </a:rPr>
              <a:t>цим</a:t>
            </a:r>
            <a:r>
              <a:rPr lang="ru-RU" sz="1400" b="1" i="1" dirty="0">
                <a:solidFill>
                  <a:schemeClr val="accent5">
                    <a:lumMod val="50000"/>
                  </a:schemeClr>
                </a:solidFill>
              </a:rPr>
              <a:t> Кодексом </a:t>
            </a:r>
            <a:r>
              <a:rPr lang="ru-RU" sz="1400" b="1" i="1" dirty="0" err="1">
                <a:solidFill>
                  <a:schemeClr val="accent5">
                    <a:lumMod val="50000"/>
                  </a:schemeClr>
                </a:solidFill>
              </a:rPr>
              <a:t>вважаються</a:t>
            </a:r>
            <a:r>
              <a:rPr lang="ru-RU" sz="1400" b="1" i="1" dirty="0">
                <a:solidFill>
                  <a:schemeClr val="accent5">
                    <a:lumMod val="50000"/>
                  </a:schemeClr>
                </a:solidFill>
              </a:rPr>
              <a:t> </a:t>
            </a:r>
            <a:r>
              <a:rPr lang="ru-RU" sz="1400" b="1" i="1" dirty="0" err="1">
                <a:solidFill>
                  <a:schemeClr val="accent5">
                    <a:lumMod val="50000"/>
                  </a:schemeClr>
                </a:solidFill>
              </a:rPr>
              <a:t>злочини</a:t>
            </a:r>
            <a:r>
              <a:rPr lang="ru-RU" sz="1400" b="1" i="1" dirty="0">
                <a:solidFill>
                  <a:schemeClr val="accent5">
                    <a:lumMod val="50000"/>
                  </a:schemeClr>
                </a:solidFill>
              </a:rPr>
              <a:t>, </a:t>
            </a:r>
            <a:r>
              <a:rPr lang="ru-RU" sz="1400" b="1" i="1" dirty="0" err="1">
                <a:solidFill>
                  <a:schemeClr val="accent5">
                    <a:lumMod val="50000"/>
                  </a:schemeClr>
                </a:solidFill>
              </a:rPr>
              <a:t>передбачені</a:t>
            </a:r>
            <a:r>
              <a:rPr lang="ru-RU" sz="1400" b="1" i="1" dirty="0" smtClean="0">
                <a:solidFill>
                  <a:schemeClr val="accent5">
                    <a:lumMod val="50000"/>
                  </a:schemeClr>
                </a:solidFill>
              </a:rPr>
              <a:t>:</a:t>
            </a:r>
          </a:p>
          <a:p>
            <a:pPr algn="ctr"/>
            <a:endParaRPr lang="ru-RU" sz="800" b="1" i="1" dirty="0">
              <a:solidFill>
                <a:schemeClr val="accent5">
                  <a:lumMod val="50000"/>
                </a:schemeClr>
              </a:solidFill>
            </a:endParaRP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a:t>
            </a:r>
            <a:r>
              <a:rPr lang="ru-RU" sz="1400" dirty="0">
                <a:solidFill>
                  <a:schemeClr val="accent5">
                    <a:lumMod val="50000"/>
                  </a:schemeClr>
                </a:solidFill>
              </a:rPr>
              <a:t>191 (</a:t>
            </a:r>
            <a:r>
              <a:rPr lang="ru-RU" sz="1400" dirty="0" err="1" smtClean="0">
                <a:solidFill>
                  <a:schemeClr val="accent5">
                    <a:lumMod val="50000"/>
                  </a:schemeClr>
                </a:solidFill>
              </a:rPr>
              <a:t>привласнення</a:t>
            </a:r>
            <a:r>
              <a:rPr lang="ru-RU" sz="1400" dirty="0">
                <a:solidFill>
                  <a:schemeClr val="accent5">
                    <a:lumMod val="50000"/>
                  </a:schemeClr>
                </a:solidFill>
              </a:rPr>
              <a:t>, </a:t>
            </a:r>
            <a:r>
              <a:rPr lang="ru-RU" sz="1400" dirty="0" err="1">
                <a:solidFill>
                  <a:schemeClr val="accent5">
                    <a:lumMod val="50000"/>
                  </a:schemeClr>
                </a:solidFill>
              </a:rPr>
              <a:t>розтрата</a:t>
            </a:r>
            <a:r>
              <a:rPr lang="ru-RU" sz="1400" dirty="0">
                <a:solidFill>
                  <a:schemeClr val="accent5">
                    <a:lumMod val="50000"/>
                  </a:schemeClr>
                </a:solidFill>
              </a:rPr>
              <a:t> майна </a:t>
            </a:r>
            <a:r>
              <a:rPr lang="ru-RU" sz="1400" dirty="0" err="1">
                <a:solidFill>
                  <a:schemeClr val="accent5">
                    <a:lumMod val="50000"/>
                  </a:schemeClr>
                </a:solidFill>
              </a:rPr>
              <a:t>або</a:t>
            </a:r>
            <a:r>
              <a:rPr lang="ru-RU" sz="1400" dirty="0">
                <a:solidFill>
                  <a:schemeClr val="accent5">
                    <a:lumMod val="50000"/>
                  </a:schemeClr>
                </a:solidFill>
              </a:rPr>
              <a:t> </a:t>
            </a:r>
            <a:r>
              <a:rPr lang="ru-RU" sz="1400" dirty="0" err="1">
                <a:solidFill>
                  <a:schemeClr val="accent5">
                    <a:lumMod val="50000"/>
                  </a:schemeClr>
                </a:solidFill>
              </a:rPr>
              <a:t>заволодіння</a:t>
            </a:r>
            <a:r>
              <a:rPr lang="ru-RU" sz="1400" dirty="0">
                <a:solidFill>
                  <a:schemeClr val="accent5">
                    <a:lumMod val="50000"/>
                  </a:schemeClr>
                </a:solidFill>
              </a:rPr>
              <a:t> ним шляхом </a:t>
            </a:r>
            <a:r>
              <a:rPr lang="ru-RU" sz="1400" dirty="0" err="1">
                <a:solidFill>
                  <a:schemeClr val="accent5">
                    <a:lumMod val="50000"/>
                  </a:schemeClr>
                </a:solidFill>
              </a:rPr>
              <a:t>зловживання</a:t>
            </a:r>
            <a:r>
              <a:rPr lang="ru-RU" sz="1400" dirty="0">
                <a:solidFill>
                  <a:schemeClr val="accent5">
                    <a:lumMod val="50000"/>
                  </a:schemeClr>
                </a:solidFill>
              </a:rPr>
              <a:t> </a:t>
            </a:r>
            <a:r>
              <a:rPr lang="ru-RU" sz="1400" dirty="0" err="1">
                <a:solidFill>
                  <a:schemeClr val="accent5">
                    <a:lumMod val="50000"/>
                  </a:schemeClr>
                </a:solidFill>
              </a:rPr>
              <a:t>службовим</a:t>
            </a:r>
            <a:r>
              <a:rPr lang="ru-RU" sz="1400" dirty="0">
                <a:solidFill>
                  <a:schemeClr val="accent5">
                    <a:lumMod val="50000"/>
                  </a:schemeClr>
                </a:solidFill>
              </a:rPr>
              <a:t> становищем</a:t>
            </a:r>
            <a:r>
              <a:rPr lang="ru-RU" sz="1400" dirty="0" smtClean="0">
                <a:solidFill>
                  <a:schemeClr val="accent5">
                    <a:lumMod val="50000"/>
                  </a:schemeClr>
                </a:solidFill>
              </a:rPr>
              <a:t>);</a:t>
            </a:r>
          </a:p>
          <a:p>
            <a:pPr marL="285750" indent="-111125" algn="just">
              <a:buFont typeface="Arial" panose="020B0604020202020204" pitchFamily="34" charset="0"/>
              <a:buChar char="•"/>
            </a:pPr>
            <a:r>
              <a:rPr lang="ru-RU" sz="1000" i="1" dirty="0" err="1">
                <a:solidFill>
                  <a:schemeClr val="accent5">
                    <a:lumMod val="50000"/>
                  </a:schemeClr>
                </a:solidFill>
              </a:rPr>
              <a:t>статтею</a:t>
            </a:r>
            <a:r>
              <a:rPr lang="ru-RU" sz="1000" i="1" dirty="0">
                <a:solidFill>
                  <a:schemeClr val="accent5">
                    <a:lumMod val="50000"/>
                  </a:schemeClr>
                </a:solidFill>
              </a:rPr>
              <a:t> 262 (</a:t>
            </a:r>
            <a:r>
              <a:rPr lang="ru-RU" sz="1000" i="1" dirty="0" err="1">
                <a:solidFill>
                  <a:schemeClr val="accent5">
                    <a:lumMod val="50000"/>
                  </a:schemeClr>
                </a:solidFill>
              </a:rPr>
              <a:t>викрадення</a:t>
            </a:r>
            <a:r>
              <a:rPr lang="ru-RU" sz="1000" i="1" dirty="0">
                <a:solidFill>
                  <a:schemeClr val="accent5">
                    <a:lumMod val="50000"/>
                  </a:schemeClr>
                </a:solidFill>
              </a:rPr>
              <a:t>, </a:t>
            </a:r>
            <a:r>
              <a:rPr lang="ru-RU" sz="1000" i="1" dirty="0" err="1">
                <a:solidFill>
                  <a:schemeClr val="accent5">
                    <a:lumMod val="50000"/>
                  </a:schemeClr>
                </a:solidFill>
              </a:rPr>
              <a:t>привласнення</a:t>
            </a:r>
            <a:r>
              <a:rPr lang="ru-RU" sz="1000" i="1" dirty="0">
                <a:solidFill>
                  <a:schemeClr val="accent5">
                    <a:lumMod val="50000"/>
                  </a:schemeClr>
                </a:solidFill>
              </a:rPr>
              <a:t>, </a:t>
            </a:r>
            <a:r>
              <a:rPr lang="ru-RU" sz="1000" i="1" dirty="0" err="1">
                <a:solidFill>
                  <a:schemeClr val="accent5">
                    <a:lumMod val="50000"/>
                  </a:schemeClr>
                </a:solidFill>
              </a:rPr>
              <a:t>вимагання</a:t>
            </a:r>
            <a:r>
              <a:rPr lang="ru-RU" sz="1000" i="1" dirty="0">
                <a:solidFill>
                  <a:schemeClr val="accent5">
                    <a:lumMod val="50000"/>
                  </a:schemeClr>
                </a:solidFill>
              </a:rPr>
              <a:t> </a:t>
            </a:r>
            <a:r>
              <a:rPr lang="ru-RU" sz="1000" i="1" dirty="0" err="1">
                <a:solidFill>
                  <a:schemeClr val="accent5">
                    <a:lumMod val="50000"/>
                  </a:schemeClr>
                </a:solidFill>
              </a:rPr>
              <a:t>вогнепальної</a:t>
            </a:r>
            <a:r>
              <a:rPr lang="ru-RU" sz="1000" i="1" dirty="0">
                <a:solidFill>
                  <a:schemeClr val="accent5">
                    <a:lumMod val="50000"/>
                  </a:schemeClr>
                </a:solidFill>
              </a:rPr>
              <a:t> </a:t>
            </a:r>
            <a:r>
              <a:rPr lang="ru-RU" sz="1000" i="1" dirty="0" err="1">
                <a:solidFill>
                  <a:schemeClr val="accent5">
                    <a:lumMod val="50000"/>
                  </a:schemeClr>
                </a:solidFill>
              </a:rPr>
              <a:t>зброї</a:t>
            </a:r>
            <a:r>
              <a:rPr lang="ru-RU" sz="1000" i="1" dirty="0">
                <a:solidFill>
                  <a:schemeClr val="accent5">
                    <a:lumMod val="50000"/>
                  </a:schemeClr>
                </a:solidFill>
              </a:rPr>
              <a:t>, </a:t>
            </a:r>
            <a:r>
              <a:rPr lang="ru-RU" sz="1000" i="1" dirty="0" err="1">
                <a:solidFill>
                  <a:schemeClr val="accent5">
                    <a:lumMod val="50000"/>
                  </a:schemeClr>
                </a:solidFill>
              </a:rPr>
              <a:t>бойових</a:t>
            </a:r>
            <a:r>
              <a:rPr lang="ru-RU" sz="1000" i="1" dirty="0">
                <a:solidFill>
                  <a:schemeClr val="accent5">
                    <a:lumMod val="50000"/>
                  </a:schemeClr>
                </a:solidFill>
              </a:rPr>
              <a:t> </a:t>
            </a:r>
            <a:r>
              <a:rPr lang="ru-RU" sz="1000" i="1" dirty="0" err="1">
                <a:solidFill>
                  <a:schemeClr val="accent5">
                    <a:lumMod val="50000"/>
                  </a:schemeClr>
                </a:solidFill>
              </a:rPr>
              <a:t>припасів</a:t>
            </a:r>
            <a:r>
              <a:rPr lang="ru-RU" sz="1000" i="1" dirty="0">
                <a:solidFill>
                  <a:schemeClr val="accent5">
                    <a:lumMod val="50000"/>
                  </a:schemeClr>
                </a:solidFill>
              </a:rPr>
              <a:t>, </a:t>
            </a:r>
            <a:r>
              <a:rPr lang="ru-RU" sz="1000" i="1" dirty="0" err="1">
                <a:solidFill>
                  <a:schemeClr val="accent5">
                    <a:lumMod val="50000"/>
                  </a:schemeClr>
                </a:solidFill>
              </a:rPr>
              <a:t>вибухових</a:t>
            </a:r>
            <a:r>
              <a:rPr lang="ru-RU" sz="1000" i="1" dirty="0">
                <a:solidFill>
                  <a:schemeClr val="accent5">
                    <a:lumMod val="50000"/>
                  </a:schemeClr>
                </a:solidFill>
              </a:rPr>
              <a:t> </a:t>
            </a:r>
            <a:r>
              <a:rPr lang="ru-RU" sz="1000" i="1" dirty="0" err="1">
                <a:solidFill>
                  <a:schemeClr val="accent5">
                    <a:lumMod val="50000"/>
                  </a:schemeClr>
                </a:solidFill>
              </a:rPr>
              <a:t>речовин</a:t>
            </a:r>
            <a:r>
              <a:rPr lang="ru-RU" sz="1000" i="1" dirty="0">
                <a:solidFill>
                  <a:schemeClr val="accent5">
                    <a:lumMod val="50000"/>
                  </a:schemeClr>
                </a:solidFill>
              </a:rPr>
              <a:t> </a:t>
            </a:r>
            <a:r>
              <a:rPr lang="ru-RU" sz="1000" i="1" dirty="0" err="1">
                <a:solidFill>
                  <a:schemeClr val="accent5">
                    <a:lumMod val="50000"/>
                  </a:schemeClr>
                </a:solidFill>
              </a:rPr>
              <a:t>чи</a:t>
            </a:r>
            <a:r>
              <a:rPr lang="ru-RU" sz="1000" i="1" dirty="0">
                <a:solidFill>
                  <a:schemeClr val="accent5">
                    <a:lumMod val="50000"/>
                  </a:schemeClr>
                </a:solidFill>
              </a:rPr>
              <a:t> </a:t>
            </a:r>
            <a:r>
              <a:rPr lang="ru-RU" sz="1000" i="1" dirty="0" err="1">
                <a:solidFill>
                  <a:schemeClr val="accent5">
                    <a:lumMod val="50000"/>
                  </a:schemeClr>
                </a:solidFill>
              </a:rPr>
              <a:t>радіоактивних</a:t>
            </a:r>
            <a:r>
              <a:rPr lang="ru-RU" sz="1000" i="1" dirty="0">
                <a:solidFill>
                  <a:schemeClr val="accent5">
                    <a:lumMod val="50000"/>
                  </a:schemeClr>
                </a:solidFill>
              </a:rPr>
              <a:t> </a:t>
            </a:r>
            <a:r>
              <a:rPr lang="ru-RU" sz="1000" i="1" dirty="0" err="1">
                <a:solidFill>
                  <a:schemeClr val="accent5">
                    <a:lumMod val="50000"/>
                  </a:schemeClr>
                </a:solidFill>
              </a:rPr>
              <a:t>матеріалів</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заволодіння</a:t>
            </a:r>
            <a:r>
              <a:rPr lang="ru-RU" sz="1000" i="1" dirty="0">
                <a:solidFill>
                  <a:schemeClr val="accent5">
                    <a:lumMod val="50000"/>
                  </a:schemeClr>
                </a:solidFill>
              </a:rPr>
              <a:t> ними шляхом </a:t>
            </a:r>
            <a:r>
              <a:rPr lang="ru-RU" sz="1000" i="1" dirty="0" err="1">
                <a:solidFill>
                  <a:schemeClr val="accent5">
                    <a:lumMod val="50000"/>
                  </a:schemeClr>
                </a:solidFill>
              </a:rPr>
              <a:t>шахрайства</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зловживанням</a:t>
            </a:r>
            <a:r>
              <a:rPr lang="ru-RU" sz="1000" i="1" dirty="0">
                <a:solidFill>
                  <a:schemeClr val="accent5">
                    <a:lumMod val="50000"/>
                  </a:schemeClr>
                </a:solidFill>
              </a:rPr>
              <a:t> </a:t>
            </a:r>
            <a:r>
              <a:rPr lang="ru-RU" sz="1000" i="1" dirty="0" err="1">
                <a:solidFill>
                  <a:schemeClr val="accent5">
                    <a:lumMod val="50000"/>
                  </a:schemeClr>
                </a:solidFill>
              </a:rPr>
              <a:t>службовим</a:t>
            </a:r>
            <a:r>
              <a:rPr lang="ru-RU" sz="1000" i="1" dirty="0">
                <a:solidFill>
                  <a:schemeClr val="accent5">
                    <a:lumMod val="50000"/>
                  </a:schemeClr>
                </a:solidFill>
              </a:rPr>
              <a:t> становищем);</a:t>
            </a:r>
          </a:p>
          <a:p>
            <a:pPr marL="285750" indent="-111125" algn="just">
              <a:buFont typeface="Arial" panose="020B0604020202020204" pitchFamily="34" charset="0"/>
              <a:buChar char="•"/>
            </a:pPr>
            <a:r>
              <a:rPr lang="ru-RU" sz="1000" i="1" dirty="0" err="1" smtClean="0">
                <a:solidFill>
                  <a:schemeClr val="accent5">
                    <a:lumMod val="50000"/>
                  </a:schemeClr>
                </a:solidFill>
              </a:rPr>
              <a:t>статтею</a:t>
            </a:r>
            <a:r>
              <a:rPr lang="ru-RU" sz="1000" i="1" dirty="0" smtClean="0">
                <a:solidFill>
                  <a:schemeClr val="accent5">
                    <a:lumMod val="50000"/>
                  </a:schemeClr>
                </a:solidFill>
              </a:rPr>
              <a:t> </a:t>
            </a:r>
            <a:r>
              <a:rPr lang="ru-RU" sz="1000" i="1" dirty="0">
                <a:solidFill>
                  <a:schemeClr val="accent5">
                    <a:lumMod val="50000"/>
                  </a:schemeClr>
                </a:solidFill>
              </a:rPr>
              <a:t>308 (</a:t>
            </a:r>
            <a:r>
              <a:rPr lang="ru-RU" sz="1000" i="1" dirty="0" err="1">
                <a:solidFill>
                  <a:schemeClr val="accent5">
                    <a:lumMod val="50000"/>
                  </a:schemeClr>
                </a:solidFill>
              </a:rPr>
              <a:t>викрадення</a:t>
            </a:r>
            <a:r>
              <a:rPr lang="ru-RU" sz="1000" i="1" dirty="0">
                <a:solidFill>
                  <a:schemeClr val="accent5">
                    <a:lumMod val="50000"/>
                  </a:schemeClr>
                </a:solidFill>
              </a:rPr>
              <a:t>, </a:t>
            </a:r>
            <a:r>
              <a:rPr lang="ru-RU" sz="1000" i="1" dirty="0" err="1">
                <a:solidFill>
                  <a:schemeClr val="accent5">
                    <a:lumMod val="50000"/>
                  </a:schemeClr>
                </a:solidFill>
              </a:rPr>
              <a:t>привласнення</a:t>
            </a:r>
            <a:r>
              <a:rPr lang="ru-RU" sz="1000" i="1" dirty="0">
                <a:solidFill>
                  <a:schemeClr val="accent5">
                    <a:lumMod val="50000"/>
                  </a:schemeClr>
                </a:solidFill>
              </a:rPr>
              <a:t>, </a:t>
            </a:r>
            <a:r>
              <a:rPr lang="ru-RU" sz="1000" i="1" dirty="0" err="1">
                <a:solidFill>
                  <a:schemeClr val="accent5">
                    <a:lumMod val="50000"/>
                  </a:schemeClr>
                </a:solidFill>
              </a:rPr>
              <a:t>вимагання</a:t>
            </a:r>
            <a:r>
              <a:rPr lang="ru-RU" sz="1000" i="1" dirty="0">
                <a:solidFill>
                  <a:schemeClr val="accent5">
                    <a:lumMod val="50000"/>
                  </a:schemeClr>
                </a:solidFill>
              </a:rPr>
              <a:t> </a:t>
            </a:r>
            <a:r>
              <a:rPr lang="ru-RU" sz="1000" i="1" dirty="0" err="1">
                <a:solidFill>
                  <a:schemeClr val="accent5">
                    <a:lumMod val="50000"/>
                  </a:schemeClr>
                </a:solidFill>
              </a:rPr>
              <a:t>наркотичних</a:t>
            </a:r>
            <a:r>
              <a:rPr lang="ru-RU" sz="1000" i="1" dirty="0">
                <a:solidFill>
                  <a:schemeClr val="accent5">
                    <a:lumMod val="50000"/>
                  </a:schemeClr>
                </a:solidFill>
              </a:rPr>
              <a:t> </a:t>
            </a:r>
            <a:r>
              <a:rPr lang="ru-RU" sz="1000" i="1" dirty="0" err="1">
                <a:solidFill>
                  <a:schemeClr val="accent5">
                    <a:lumMod val="50000"/>
                  </a:schemeClr>
                </a:solidFill>
              </a:rPr>
              <a:t>засобів</a:t>
            </a:r>
            <a:r>
              <a:rPr lang="ru-RU" sz="1000" i="1" dirty="0">
                <a:solidFill>
                  <a:schemeClr val="accent5">
                    <a:lumMod val="50000"/>
                  </a:schemeClr>
                </a:solidFill>
              </a:rPr>
              <a:t>, </a:t>
            </a:r>
            <a:r>
              <a:rPr lang="ru-RU" sz="1000" i="1" dirty="0" err="1">
                <a:solidFill>
                  <a:schemeClr val="accent5">
                    <a:lumMod val="50000"/>
                  </a:schemeClr>
                </a:solidFill>
              </a:rPr>
              <a:t>психотропних</a:t>
            </a:r>
            <a:r>
              <a:rPr lang="ru-RU" sz="1000" i="1" dirty="0">
                <a:solidFill>
                  <a:schemeClr val="accent5">
                    <a:lumMod val="50000"/>
                  </a:schemeClr>
                </a:solidFill>
              </a:rPr>
              <a:t> </a:t>
            </a:r>
            <a:r>
              <a:rPr lang="ru-RU" sz="1000" i="1" dirty="0" err="1">
                <a:solidFill>
                  <a:schemeClr val="accent5">
                    <a:lumMod val="50000"/>
                  </a:schemeClr>
                </a:solidFill>
              </a:rPr>
              <a:t>речовин</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їх</a:t>
            </a:r>
            <a:r>
              <a:rPr lang="ru-RU" sz="1000" i="1" dirty="0">
                <a:solidFill>
                  <a:schemeClr val="accent5">
                    <a:lumMod val="50000"/>
                  </a:schemeClr>
                </a:solidFill>
              </a:rPr>
              <a:t> </a:t>
            </a:r>
            <a:r>
              <a:rPr lang="ru-RU" sz="1000" i="1" dirty="0" err="1">
                <a:solidFill>
                  <a:schemeClr val="accent5">
                    <a:lumMod val="50000"/>
                  </a:schemeClr>
                </a:solidFill>
              </a:rPr>
              <a:t>аналогів</a:t>
            </a:r>
            <a:r>
              <a:rPr lang="ru-RU" sz="1000" i="1" dirty="0">
                <a:solidFill>
                  <a:schemeClr val="accent5">
                    <a:lumMod val="50000"/>
                  </a:schemeClr>
                </a:solidFill>
              </a:rPr>
              <a:t> </a:t>
            </a:r>
            <a:r>
              <a:rPr lang="ru-RU" sz="1000" i="1" dirty="0" err="1">
                <a:solidFill>
                  <a:schemeClr val="accent5">
                    <a:lumMod val="50000"/>
                  </a:schemeClr>
                </a:solidFill>
              </a:rPr>
              <a:t>чи</a:t>
            </a:r>
            <a:r>
              <a:rPr lang="ru-RU" sz="1000" i="1" dirty="0">
                <a:solidFill>
                  <a:schemeClr val="accent5">
                    <a:lumMod val="50000"/>
                  </a:schemeClr>
                </a:solidFill>
              </a:rPr>
              <a:t> </a:t>
            </a:r>
            <a:r>
              <a:rPr lang="ru-RU" sz="1000" i="1" dirty="0" err="1">
                <a:solidFill>
                  <a:schemeClr val="accent5">
                    <a:lumMod val="50000"/>
                  </a:schemeClr>
                </a:solidFill>
              </a:rPr>
              <a:t>заволодіння</a:t>
            </a:r>
            <a:r>
              <a:rPr lang="ru-RU" sz="1000" i="1" dirty="0">
                <a:solidFill>
                  <a:schemeClr val="accent5">
                    <a:lumMod val="50000"/>
                  </a:schemeClr>
                </a:solidFill>
              </a:rPr>
              <a:t> ними шляхом </a:t>
            </a:r>
            <a:r>
              <a:rPr lang="ru-RU" sz="1000" i="1" dirty="0" err="1">
                <a:solidFill>
                  <a:schemeClr val="accent5">
                    <a:lumMod val="50000"/>
                  </a:schemeClr>
                </a:solidFill>
              </a:rPr>
              <a:t>шахрайства</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зловживання</a:t>
            </a:r>
            <a:r>
              <a:rPr lang="ru-RU" sz="1000" i="1" dirty="0">
                <a:solidFill>
                  <a:schemeClr val="accent5">
                    <a:lumMod val="50000"/>
                  </a:schemeClr>
                </a:solidFill>
              </a:rPr>
              <a:t> </a:t>
            </a:r>
            <a:r>
              <a:rPr lang="ru-RU" sz="1000" i="1" dirty="0" err="1">
                <a:solidFill>
                  <a:schemeClr val="accent5">
                    <a:lumMod val="50000"/>
                  </a:schemeClr>
                </a:solidFill>
              </a:rPr>
              <a:t>службовим</a:t>
            </a:r>
            <a:r>
              <a:rPr lang="ru-RU" sz="1000" i="1" dirty="0">
                <a:solidFill>
                  <a:schemeClr val="accent5">
                    <a:lumMod val="50000"/>
                  </a:schemeClr>
                </a:solidFill>
              </a:rPr>
              <a:t> становищем);</a:t>
            </a:r>
          </a:p>
          <a:p>
            <a:pPr marL="285750" indent="-111125" algn="just">
              <a:buFont typeface="Arial" panose="020B0604020202020204" pitchFamily="34" charset="0"/>
              <a:buChar char="•"/>
            </a:pPr>
            <a:r>
              <a:rPr lang="ru-RU" sz="1000" i="1" dirty="0" err="1" smtClean="0">
                <a:solidFill>
                  <a:schemeClr val="accent5">
                    <a:lumMod val="50000"/>
                  </a:schemeClr>
                </a:solidFill>
              </a:rPr>
              <a:t>статтею</a:t>
            </a:r>
            <a:r>
              <a:rPr lang="ru-RU" sz="1000" i="1" dirty="0" smtClean="0">
                <a:solidFill>
                  <a:schemeClr val="accent5">
                    <a:lumMod val="50000"/>
                  </a:schemeClr>
                </a:solidFill>
              </a:rPr>
              <a:t> </a:t>
            </a:r>
            <a:r>
              <a:rPr lang="ru-RU" sz="1000" i="1" dirty="0">
                <a:solidFill>
                  <a:schemeClr val="accent5">
                    <a:lumMod val="50000"/>
                  </a:schemeClr>
                </a:solidFill>
              </a:rPr>
              <a:t>312 (</a:t>
            </a:r>
            <a:r>
              <a:rPr lang="ru-RU" sz="1000" i="1" dirty="0" err="1">
                <a:solidFill>
                  <a:schemeClr val="accent5">
                    <a:lumMod val="50000"/>
                  </a:schemeClr>
                </a:solidFill>
              </a:rPr>
              <a:t>викрадення</a:t>
            </a:r>
            <a:r>
              <a:rPr lang="ru-RU" sz="1000" i="1" dirty="0">
                <a:solidFill>
                  <a:schemeClr val="accent5">
                    <a:lumMod val="50000"/>
                  </a:schemeClr>
                </a:solidFill>
              </a:rPr>
              <a:t>, </a:t>
            </a:r>
            <a:r>
              <a:rPr lang="ru-RU" sz="1000" i="1" dirty="0" err="1">
                <a:solidFill>
                  <a:schemeClr val="accent5">
                    <a:lumMod val="50000"/>
                  </a:schemeClr>
                </a:solidFill>
              </a:rPr>
              <a:t>привласнення</a:t>
            </a:r>
            <a:r>
              <a:rPr lang="ru-RU" sz="1000" i="1" dirty="0">
                <a:solidFill>
                  <a:schemeClr val="accent5">
                    <a:lumMod val="50000"/>
                  </a:schemeClr>
                </a:solidFill>
              </a:rPr>
              <a:t>, </a:t>
            </a:r>
            <a:r>
              <a:rPr lang="ru-RU" sz="1000" i="1" dirty="0" err="1">
                <a:solidFill>
                  <a:schemeClr val="accent5">
                    <a:lumMod val="50000"/>
                  </a:schemeClr>
                </a:solidFill>
              </a:rPr>
              <a:t>вимагання</a:t>
            </a:r>
            <a:r>
              <a:rPr lang="ru-RU" sz="1000" i="1" dirty="0">
                <a:solidFill>
                  <a:schemeClr val="accent5">
                    <a:lumMod val="50000"/>
                  </a:schemeClr>
                </a:solidFill>
              </a:rPr>
              <a:t> </a:t>
            </a:r>
            <a:r>
              <a:rPr lang="ru-RU" sz="1000" i="1" dirty="0" err="1">
                <a:solidFill>
                  <a:schemeClr val="accent5">
                    <a:lumMod val="50000"/>
                  </a:schemeClr>
                </a:solidFill>
              </a:rPr>
              <a:t>прекурсорів</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заволодіння</a:t>
            </a:r>
            <a:r>
              <a:rPr lang="ru-RU" sz="1000" i="1" dirty="0">
                <a:solidFill>
                  <a:schemeClr val="accent5">
                    <a:lumMod val="50000"/>
                  </a:schemeClr>
                </a:solidFill>
              </a:rPr>
              <a:t> ними шляхом </a:t>
            </a:r>
            <a:r>
              <a:rPr lang="ru-RU" sz="1000" i="1" dirty="0" err="1">
                <a:solidFill>
                  <a:schemeClr val="accent5">
                    <a:lumMod val="50000"/>
                  </a:schemeClr>
                </a:solidFill>
              </a:rPr>
              <a:t>шахрайства</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зловживання</a:t>
            </a:r>
            <a:r>
              <a:rPr lang="ru-RU" sz="1000" i="1" dirty="0">
                <a:solidFill>
                  <a:schemeClr val="accent5">
                    <a:lumMod val="50000"/>
                  </a:schemeClr>
                </a:solidFill>
              </a:rPr>
              <a:t> </a:t>
            </a:r>
            <a:r>
              <a:rPr lang="ru-RU" sz="1000" i="1" dirty="0" err="1">
                <a:solidFill>
                  <a:schemeClr val="accent5">
                    <a:lumMod val="50000"/>
                  </a:schemeClr>
                </a:solidFill>
              </a:rPr>
              <a:t>службовим</a:t>
            </a:r>
            <a:r>
              <a:rPr lang="ru-RU" sz="1000" i="1" dirty="0">
                <a:solidFill>
                  <a:schemeClr val="accent5">
                    <a:lumMod val="50000"/>
                  </a:schemeClr>
                </a:solidFill>
              </a:rPr>
              <a:t> становищем);</a:t>
            </a:r>
          </a:p>
          <a:p>
            <a:pPr marL="285750" indent="-111125" algn="just">
              <a:buFont typeface="Arial" panose="020B0604020202020204" pitchFamily="34" charset="0"/>
              <a:buChar char="•"/>
            </a:pPr>
            <a:r>
              <a:rPr lang="ru-RU" sz="1000" i="1" dirty="0" err="1" smtClean="0">
                <a:solidFill>
                  <a:schemeClr val="accent5">
                    <a:lumMod val="50000"/>
                  </a:schemeClr>
                </a:solidFill>
              </a:rPr>
              <a:t>статтею</a:t>
            </a:r>
            <a:r>
              <a:rPr lang="ru-RU" sz="1000" i="1" dirty="0" smtClean="0">
                <a:solidFill>
                  <a:schemeClr val="accent5">
                    <a:lumMod val="50000"/>
                  </a:schemeClr>
                </a:solidFill>
              </a:rPr>
              <a:t> </a:t>
            </a:r>
            <a:r>
              <a:rPr lang="ru-RU" sz="1000" i="1" dirty="0">
                <a:solidFill>
                  <a:schemeClr val="accent5">
                    <a:lumMod val="50000"/>
                  </a:schemeClr>
                </a:solidFill>
              </a:rPr>
              <a:t>313 (</a:t>
            </a:r>
            <a:r>
              <a:rPr lang="ru-RU" sz="1000" i="1" dirty="0" err="1">
                <a:solidFill>
                  <a:schemeClr val="accent5">
                    <a:lumMod val="50000"/>
                  </a:schemeClr>
                </a:solidFill>
              </a:rPr>
              <a:t>викрадення</a:t>
            </a:r>
            <a:r>
              <a:rPr lang="ru-RU" sz="1000" i="1" dirty="0">
                <a:solidFill>
                  <a:schemeClr val="accent5">
                    <a:lumMod val="50000"/>
                  </a:schemeClr>
                </a:solidFill>
              </a:rPr>
              <a:t>, </a:t>
            </a:r>
            <a:r>
              <a:rPr lang="ru-RU" sz="1000" i="1" dirty="0" err="1">
                <a:solidFill>
                  <a:schemeClr val="accent5">
                    <a:lumMod val="50000"/>
                  </a:schemeClr>
                </a:solidFill>
              </a:rPr>
              <a:t>привласнення</a:t>
            </a:r>
            <a:r>
              <a:rPr lang="ru-RU" sz="1000" i="1" dirty="0">
                <a:solidFill>
                  <a:schemeClr val="accent5">
                    <a:lumMod val="50000"/>
                  </a:schemeClr>
                </a:solidFill>
              </a:rPr>
              <a:t>, </a:t>
            </a:r>
            <a:r>
              <a:rPr lang="ru-RU" sz="1000" i="1" dirty="0" err="1">
                <a:solidFill>
                  <a:schemeClr val="accent5">
                    <a:lumMod val="50000"/>
                  </a:schemeClr>
                </a:solidFill>
              </a:rPr>
              <a:t>вимагання</a:t>
            </a:r>
            <a:r>
              <a:rPr lang="ru-RU" sz="1000" i="1" dirty="0">
                <a:solidFill>
                  <a:schemeClr val="accent5">
                    <a:lumMod val="50000"/>
                  </a:schemeClr>
                </a:solidFill>
              </a:rPr>
              <a:t> </a:t>
            </a:r>
            <a:r>
              <a:rPr lang="ru-RU" sz="1000" i="1" dirty="0" err="1">
                <a:solidFill>
                  <a:schemeClr val="accent5">
                    <a:lumMod val="50000"/>
                  </a:schemeClr>
                </a:solidFill>
              </a:rPr>
              <a:t>обладнання</a:t>
            </a:r>
            <a:r>
              <a:rPr lang="ru-RU" sz="1000" i="1" dirty="0">
                <a:solidFill>
                  <a:schemeClr val="accent5">
                    <a:lumMod val="50000"/>
                  </a:schemeClr>
                </a:solidFill>
              </a:rPr>
              <a:t>, </a:t>
            </a:r>
            <a:r>
              <a:rPr lang="ru-RU" sz="1000" i="1" dirty="0" err="1">
                <a:solidFill>
                  <a:schemeClr val="accent5">
                    <a:lumMod val="50000"/>
                  </a:schemeClr>
                </a:solidFill>
              </a:rPr>
              <a:t>призначеного</a:t>
            </a:r>
            <a:r>
              <a:rPr lang="ru-RU" sz="1000" i="1" dirty="0">
                <a:solidFill>
                  <a:schemeClr val="accent5">
                    <a:lumMod val="50000"/>
                  </a:schemeClr>
                </a:solidFill>
              </a:rPr>
              <a:t> для </a:t>
            </a:r>
            <a:r>
              <a:rPr lang="ru-RU" sz="1000" i="1" dirty="0" err="1">
                <a:solidFill>
                  <a:schemeClr val="accent5">
                    <a:lumMod val="50000"/>
                  </a:schemeClr>
                </a:solidFill>
              </a:rPr>
              <a:t>виготовлення</a:t>
            </a:r>
            <a:r>
              <a:rPr lang="ru-RU" sz="1000" i="1" dirty="0">
                <a:solidFill>
                  <a:schemeClr val="accent5">
                    <a:lumMod val="50000"/>
                  </a:schemeClr>
                </a:solidFill>
              </a:rPr>
              <a:t> </a:t>
            </a:r>
            <a:r>
              <a:rPr lang="ru-RU" sz="1000" i="1" dirty="0" err="1">
                <a:solidFill>
                  <a:schemeClr val="accent5">
                    <a:lumMod val="50000"/>
                  </a:schemeClr>
                </a:solidFill>
              </a:rPr>
              <a:t>наркотичних</a:t>
            </a:r>
            <a:r>
              <a:rPr lang="ru-RU" sz="1000" i="1" dirty="0">
                <a:solidFill>
                  <a:schemeClr val="accent5">
                    <a:lumMod val="50000"/>
                  </a:schemeClr>
                </a:solidFill>
              </a:rPr>
              <a:t> </a:t>
            </a:r>
            <a:r>
              <a:rPr lang="ru-RU" sz="1000" i="1" dirty="0" err="1">
                <a:solidFill>
                  <a:schemeClr val="accent5">
                    <a:lumMod val="50000"/>
                  </a:schemeClr>
                </a:solidFill>
              </a:rPr>
              <a:t>засобів</a:t>
            </a:r>
            <a:r>
              <a:rPr lang="ru-RU" sz="1000" i="1" dirty="0">
                <a:solidFill>
                  <a:schemeClr val="accent5">
                    <a:lumMod val="50000"/>
                  </a:schemeClr>
                </a:solidFill>
              </a:rPr>
              <a:t>, </a:t>
            </a:r>
            <a:r>
              <a:rPr lang="ru-RU" sz="1000" i="1" dirty="0" err="1">
                <a:solidFill>
                  <a:schemeClr val="accent5">
                    <a:lumMod val="50000"/>
                  </a:schemeClr>
                </a:solidFill>
              </a:rPr>
              <a:t>психотропних</a:t>
            </a:r>
            <a:r>
              <a:rPr lang="ru-RU" sz="1000" i="1" dirty="0">
                <a:solidFill>
                  <a:schemeClr val="accent5">
                    <a:lumMod val="50000"/>
                  </a:schemeClr>
                </a:solidFill>
              </a:rPr>
              <a:t> </a:t>
            </a:r>
            <a:r>
              <a:rPr lang="ru-RU" sz="1000" i="1" dirty="0" err="1">
                <a:solidFill>
                  <a:schemeClr val="accent5">
                    <a:lumMod val="50000"/>
                  </a:schemeClr>
                </a:solidFill>
              </a:rPr>
              <a:t>речовин</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їх</a:t>
            </a:r>
            <a:r>
              <a:rPr lang="ru-RU" sz="1000" i="1" dirty="0">
                <a:solidFill>
                  <a:schemeClr val="accent5">
                    <a:lumMod val="50000"/>
                  </a:schemeClr>
                </a:solidFill>
              </a:rPr>
              <a:t> </a:t>
            </a:r>
            <a:r>
              <a:rPr lang="ru-RU" sz="1000" i="1" dirty="0" err="1">
                <a:solidFill>
                  <a:schemeClr val="accent5">
                    <a:lumMod val="50000"/>
                  </a:schemeClr>
                </a:solidFill>
              </a:rPr>
              <a:t>аналогів</a:t>
            </a:r>
            <a:r>
              <a:rPr lang="ru-RU" sz="1000" i="1" dirty="0">
                <a:solidFill>
                  <a:schemeClr val="accent5">
                    <a:lumMod val="50000"/>
                  </a:schemeClr>
                </a:solidFill>
              </a:rPr>
              <a:t>, </a:t>
            </a:r>
            <a:r>
              <a:rPr lang="ru-RU" sz="1000" i="1" dirty="0" err="1">
                <a:solidFill>
                  <a:schemeClr val="accent5">
                    <a:lumMod val="50000"/>
                  </a:schemeClr>
                </a:solidFill>
              </a:rPr>
              <a:t>чи</a:t>
            </a:r>
            <a:r>
              <a:rPr lang="ru-RU" sz="1000" i="1" dirty="0">
                <a:solidFill>
                  <a:schemeClr val="accent5">
                    <a:lumMod val="50000"/>
                  </a:schemeClr>
                </a:solidFill>
              </a:rPr>
              <a:t> </a:t>
            </a:r>
            <a:r>
              <a:rPr lang="ru-RU" sz="1000" i="1" dirty="0" err="1">
                <a:solidFill>
                  <a:schemeClr val="accent5">
                    <a:lumMod val="50000"/>
                  </a:schemeClr>
                </a:solidFill>
              </a:rPr>
              <a:t>заволодіння</a:t>
            </a:r>
            <a:r>
              <a:rPr lang="ru-RU" sz="1000" i="1" dirty="0">
                <a:solidFill>
                  <a:schemeClr val="accent5">
                    <a:lumMod val="50000"/>
                  </a:schemeClr>
                </a:solidFill>
              </a:rPr>
              <a:t> ним шляхом </a:t>
            </a:r>
            <a:r>
              <a:rPr lang="ru-RU" sz="1000" i="1" dirty="0" err="1">
                <a:solidFill>
                  <a:schemeClr val="accent5">
                    <a:lumMod val="50000"/>
                  </a:schemeClr>
                </a:solidFill>
              </a:rPr>
              <a:t>шахрайства</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зловживання</a:t>
            </a:r>
            <a:r>
              <a:rPr lang="ru-RU" sz="1000" i="1" dirty="0">
                <a:solidFill>
                  <a:schemeClr val="accent5">
                    <a:lumMod val="50000"/>
                  </a:schemeClr>
                </a:solidFill>
              </a:rPr>
              <a:t> </a:t>
            </a:r>
            <a:r>
              <a:rPr lang="ru-RU" sz="1000" i="1" dirty="0" err="1">
                <a:solidFill>
                  <a:schemeClr val="accent5">
                    <a:lumMod val="50000"/>
                  </a:schemeClr>
                </a:solidFill>
              </a:rPr>
              <a:t>службовим</a:t>
            </a:r>
            <a:r>
              <a:rPr lang="ru-RU" sz="1000" i="1" dirty="0">
                <a:solidFill>
                  <a:schemeClr val="accent5">
                    <a:lumMod val="50000"/>
                  </a:schemeClr>
                </a:solidFill>
              </a:rPr>
              <a:t> становищем та </a:t>
            </a:r>
            <a:r>
              <a:rPr lang="ru-RU" sz="1000" i="1" dirty="0" err="1">
                <a:solidFill>
                  <a:schemeClr val="accent5">
                    <a:lumMod val="50000"/>
                  </a:schemeClr>
                </a:solidFill>
              </a:rPr>
              <a:t>інші</a:t>
            </a:r>
            <a:r>
              <a:rPr lang="ru-RU" sz="1000" i="1" dirty="0">
                <a:solidFill>
                  <a:schemeClr val="accent5">
                    <a:lumMod val="50000"/>
                  </a:schemeClr>
                </a:solidFill>
              </a:rPr>
              <a:t> </a:t>
            </a:r>
            <a:r>
              <a:rPr lang="ru-RU" sz="1000" i="1" dirty="0" err="1">
                <a:solidFill>
                  <a:schemeClr val="accent5">
                    <a:lumMod val="50000"/>
                  </a:schemeClr>
                </a:solidFill>
              </a:rPr>
              <a:t>незаконні</a:t>
            </a:r>
            <a:r>
              <a:rPr lang="ru-RU" sz="1000" i="1" dirty="0">
                <a:solidFill>
                  <a:schemeClr val="accent5">
                    <a:lumMod val="50000"/>
                  </a:schemeClr>
                </a:solidFill>
              </a:rPr>
              <a:t> </a:t>
            </a:r>
            <a:r>
              <a:rPr lang="ru-RU" sz="1000" i="1" dirty="0" err="1">
                <a:solidFill>
                  <a:schemeClr val="accent5">
                    <a:lumMod val="50000"/>
                  </a:schemeClr>
                </a:solidFill>
              </a:rPr>
              <a:t>дії</a:t>
            </a:r>
            <a:r>
              <a:rPr lang="ru-RU" sz="1000" i="1" dirty="0">
                <a:solidFill>
                  <a:schemeClr val="accent5">
                    <a:lumMod val="50000"/>
                  </a:schemeClr>
                </a:solidFill>
              </a:rPr>
              <a:t> з таким </a:t>
            </a:r>
            <a:r>
              <a:rPr lang="ru-RU" sz="1000" i="1" dirty="0" err="1">
                <a:solidFill>
                  <a:schemeClr val="accent5">
                    <a:lumMod val="50000"/>
                  </a:schemeClr>
                </a:solidFill>
              </a:rPr>
              <a:t>обладнанням</a:t>
            </a:r>
            <a:r>
              <a:rPr lang="ru-RU" sz="1000" i="1" dirty="0">
                <a:solidFill>
                  <a:schemeClr val="accent5">
                    <a:lumMod val="50000"/>
                  </a:schemeClr>
                </a:solidFill>
              </a:rPr>
              <a:t>);</a:t>
            </a:r>
          </a:p>
          <a:p>
            <a:pPr marL="285750" indent="-111125" algn="just">
              <a:buFont typeface="Arial" panose="020B0604020202020204" pitchFamily="34" charset="0"/>
              <a:buChar char="•"/>
            </a:pPr>
            <a:r>
              <a:rPr lang="ru-RU" sz="1000" i="1" dirty="0" err="1" smtClean="0">
                <a:solidFill>
                  <a:schemeClr val="accent5">
                    <a:lumMod val="50000"/>
                  </a:schemeClr>
                </a:solidFill>
              </a:rPr>
              <a:t>статтею</a:t>
            </a:r>
            <a:r>
              <a:rPr lang="ru-RU" sz="1000" i="1" dirty="0" smtClean="0">
                <a:solidFill>
                  <a:schemeClr val="accent5">
                    <a:lumMod val="50000"/>
                  </a:schemeClr>
                </a:solidFill>
              </a:rPr>
              <a:t> </a:t>
            </a:r>
            <a:r>
              <a:rPr lang="ru-RU" sz="1000" i="1" dirty="0">
                <a:solidFill>
                  <a:schemeClr val="accent5">
                    <a:lumMod val="50000"/>
                  </a:schemeClr>
                </a:solidFill>
              </a:rPr>
              <a:t>320 (</a:t>
            </a:r>
            <a:r>
              <a:rPr lang="ru-RU" sz="1000" i="1" dirty="0" err="1">
                <a:solidFill>
                  <a:schemeClr val="accent5">
                    <a:lumMod val="50000"/>
                  </a:schemeClr>
                </a:solidFill>
              </a:rPr>
              <a:t>порушення</a:t>
            </a:r>
            <a:r>
              <a:rPr lang="ru-RU" sz="1000" i="1" dirty="0">
                <a:solidFill>
                  <a:schemeClr val="accent5">
                    <a:lumMod val="50000"/>
                  </a:schemeClr>
                </a:solidFill>
              </a:rPr>
              <a:t> </a:t>
            </a:r>
            <a:r>
              <a:rPr lang="ru-RU" sz="1000" i="1" dirty="0" err="1">
                <a:solidFill>
                  <a:schemeClr val="accent5">
                    <a:lumMod val="50000"/>
                  </a:schemeClr>
                </a:solidFill>
              </a:rPr>
              <a:t>встановлених</a:t>
            </a:r>
            <a:r>
              <a:rPr lang="ru-RU" sz="1000" i="1" dirty="0">
                <a:solidFill>
                  <a:schemeClr val="accent5">
                    <a:lumMod val="50000"/>
                  </a:schemeClr>
                </a:solidFill>
              </a:rPr>
              <a:t> правил </a:t>
            </a:r>
            <a:r>
              <a:rPr lang="ru-RU" sz="1000" i="1" dirty="0" err="1">
                <a:solidFill>
                  <a:schemeClr val="accent5">
                    <a:lumMod val="50000"/>
                  </a:schemeClr>
                </a:solidFill>
              </a:rPr>
              <a:t>обігу</a:t>
            </a:r>
            <a:r>
              <a:rPr lang="ru-RU" sz="1000" i="1" dirty="0">
                <a:solidFill>
                  <a:schemeClr val="accent5">
                    <a:lumMod val="50000"/>
                  </a:schemeClr>
                </a:solidFill>
              </a:rPr>
              <a:t> </a:t>
            </a:r>
            <a:r>
              <a:rPr lang="ru-RU" sz="1000" i="1" dirty="0" err="1">
                <a:solidFill>
                  <a:schemeClr val="accent5">
                    <a:lumMod val="50000"/>
                  </a:schemeClr>
                </a:solidFill>
              </a:rPr>
              <a:t>наркотичних</a:t>
            </a:r>
            <a:r>
              <a:rPr lang="ru-RU" sz="1000" i="1" dirty="0">
                <a:solidFill>
                  <a:schemeClr val="accent5">
                    <a:lumMod val="50000"/>
                  </a:schemeClr>
                </a:solidFill>
              </a:rPr>
              <a:t> </a:t>
            </a:r>
            <a:r>
              <a:rPr lang="ru-RU" sz="1000" i="1" dirty="0" err="1">
                <a:solidFill>
                  <a:schemeClr val="accent5">
                    <a:lumMod val="50000"/>
                  </a:schemeClr>
                </a:solidFill>
              </a:rPr>
              <a:t>засобів</a:t>
            </a:r>
            <a:r>
              <a:rPr lang="ru-RU" sz="1000" i="1" dirty="0">
                <a:solidFill>
                  <a:schemeClr val="accent5">
                    <a:lumMod val="50000"/>
                  </a:schemeClr>
                </a:solidFill>
              </a:rPr>
              <a:t>, </a:t>
            </a:r>
            <a:r>
              <a:rPr lang="ru-RU" sz="1000" i="1" dirty="0" err="1">
                <a:solidFill>
                  <a:schemeClr val="accent5">
                    <a:lumMod val="50000"/>
                  </a:schemeClr>
                </a:solidFill>
              </a:rPr>
              <a:t>психотропних</a:t>
            </a:r>
            <a:r>
              <a:rPr lang="ru-RU" sz="1000" i="1" dirty="0">
                <a:solidFill>
                  <a:schemeClr val="accent5">
                    <a:lumMod val="50000"/>
                  </a:schemeClr>
                </a:solidFill>
              </a:rPr>
              <a:t> </a:t>
            </a:r>
            <a:r>
              <a:rPr lang="ru-RU" sz="1000" i="1" dirty="0" err="1">
                <a:solidFill>
                  <a:schemeClr val="accent5">
                    <a:lumMod val="50000"/>
                  </a:schemeClr>
                </a:solidFill>
              </a:rPr>
              <a:t>речовин</a:t>
            </a:r>
            <a:r>
              <a:rPr lang="ru-RU" sz="1000" i="1" dirty="0">
                <a:solidFill>
                  <a:schemeClr val="accent5">
                    <a:lumMod val="50000"/>
                  </a:schemeClr>
                </a:solidFill>
              </a:rPr>
              <a:t>, </a:t>
            </a:r>
            <a:r>
              <a:rPr lang="ru-RU" sz="1000" i="1" dirty="0" err="1">
                <a:solidFill>
                  <a:schemeClr val="accent5">
                    <a:lumMod val="50000"/>
                  </a:schemeClr>
                </a:solidFill>
              </a:rPr>
              <a:t>їх</a:t>
            </a:r>
            <a:r>
              <a:rPr lang="ru-RU" sz="1000" i="1" dirty="0">
                <a:solidFill>
                  <a:schemeClr val="accent5">
                    <a:lumMod val="50000"/>
                  </a:schemeClr>
                </a:solidFill>
              </a:rPr>
              <a:t> </a:t>
            </a:r>
            <a:r>
              <a:rPr lang="ru-RU" sz="1000" i="1" dirty="0" err="1">
                <a:solidFill>
                  <a:schemeClr val="accent5">
                    <a:lumMod val="50000"/>
                  </a:schemeClr>
                </a:solidFill>
              </a:rPr>
              <a:t>аналогів</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прекурсорів</a:t>
            </a:r>
            <a:r>
              <a:rPr lang="ru-RU" sz="1000" i="1"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a:t>
            </a:r>
            <a:r>
              <a:rPr lang="ru-RU" sz="1400" dirty="0">
                <a:solidFill>
                  <a:schemeClr val="accent5">
                    <a:lumMod val="50000"/>
                  </a:schemeClr>
                </a:solidFill>
              </a:rPr>
              <a:t>357 (</a:t>
            </a:r>
            <a:r>
              <a:rPr lang="ru-RU" sz="1400" dirty="0" err="1">
                <a:solidFill>
                  <a:schemeClr val="accent5">
                    <a:lumMod val="50000"/>
                  </a:schemeClr>
                </a:solidFill>
              </a:rPr>
              <a:t>викрадення</a:t>
            </a:r>
            <a:r>
              <a:rPr lang="ru-RU" sz="1400" dirty="0">
                <a:solidFill>
                  <a:schemeClr val="accent5">
                    <a:lumMod val="50000"/>
                  </a:schemeClr>
                </a:solidFill>
              </a:rPr>
              <a:t>, </a:t>
            </a:r>
            <a:r>
              <a:rPr lang="ru-RU" sz="1400" dirty="0" err="1">
                <a:solidFill>
                  <a:schemeClr val="accent5">
                    <a:lumMod val="50000"/>
                  </a:schemeClr>
                </a:solidFill>
              </a:rPr>
              <a:t>привласнення</a:t>
            </a:r>
            <a:r>
              <a:rPr lang="ru-RU" sz="1400" dirty="0">
                <a:solidFill>
                  <a:schemeClr val="accent5">
                    <a:lumMod val="50000"/>
                  </a:schemeClr>
                </a:solidFill>
              </a:rPr>
              <a:t>, </a:t>
            </a:r>
            <a:r>
              <a:rPr lang="ru-RU" sz="1400" dirty="0" err="1">
                <a:solidFill>
                  <a:schemeClr val="accent5">
                    <a:lumMod val="50000"/>
                  </a:schemeClr>
                </a:solidFill>
              </a:rPr>
              <a:t>вимагання</a:t>
            </a:r>
            <a:r>
              <a:rPr lang="ru-RU" sz="1400" dirty="0">
                <a:solidFill>
                  <a:schemeClr val="accent5">
                    <a:lumMod val="50000"/>
                  </a:schemeClr>
                </a:solidFill>
              </a:rPr>
              <a:t> </a:t>
            </a:r>
            <a:r>
              <a:rPr lang="ru-RU" sz="1400" dirty="0" err="1">
                <a:solidFill>
                  <a:schemeClr val="accent5">
                    <a:lumMod val="50000"/>
                  </a:schemeClr>
                </a:solidFill>
              </a:rPr>
              <a:t>документів</a:t>
            </a:r>
            <a:r>
              <a:rPr lang="ru-RU" sz="1400" dirty="0">
                <a:solidFill>
                  <a:schemeClr val="accent5">
                    <a:lumMod val="50000"/>
                  </a:schemeClr>
                </a:solidFill>
              </a:rPr>
              <a:t>, </a:t>
            </a:r>
            <a:r>
              <a:rPr lang="ru-RU" sz="1400" dirty="0" err="1">
                <a:solidFill>
                  <a:schemeClr val="accent5">
                    <a:lumMod val="50000"/>
                  </a:schemeClr>
                </a:solidFill>
              </a:rPr>
              <a:t>штампів</a:t>
            </a:r>
            <a:r>
              <a:rPr lang="ru-RU" sz="1400" dirty="0">
                <a:solidFill>
                  <a:schemeClr val="accent5">
                    <a:lumMod val="50000"/>
                  </a:schemeClr>
                </a:solidFill>
              </a:rPr>
              <a:t>, печаток, </a:t>
            </a:r>
            <a:r>
              <a:rPr lang="ru-RU" sz="1400" dirty="0" err="1">
                <a:solidFill>
                  <a:schemeClr val="accent5">
                    <a:lumMod val="50000"/>
                  </a:schemeClr>
                </a:solidFill>
              </a:rPr>
              <a:t>заволодіння</a:t>
            </a:r>
            <a:r>
              <a:rPr lang="ru-RU" sz="1400" dirty="0">
                <a:solidFill>
                  <a:schemeClr val="accent5">
                    <a:lumMod val="50000"/>
                  </a:schemeClr>
                </a:solidFill>
              </a:rPr>
              <a:t> ними шляхом </a:t>
            </a:r>
            <a:r>
              <a:rPr lang="ru-RU" sz="1400" dirty="0" err="1">
                <a:solidFill>
                  <a:schemeClr val="accent5">
                    <a:lumMod val="50000"/>
                  </a:schemeClr>
                </a:solidFill>
              </a:rPr>
              <a:t>шахрайства</a:t>
            </a:r>
            <a:r>
              <a:rPr lang="ru-RU" sz="1400" dirty="0">
                <a:solidFill>
                  <a:schemeClr val="accent5">
                    <a:lumMod val="50000"/>
                  </a:schemeClr>
                </a:solidFill>
              </a:rPr>
              <a:t> </a:t>
            </a:r>
            <a:r>
              <a:rPr lang="ru-RU" sz="1400" dirty="0" err="1">
                <a:solidFill>
                  <a:schemeClr val="accent5">
                    <a:lumMod val="50000"/>
                  </a:schemeClr>
                </a:solidFill>
              </a:rPr>
              <a:t>чи</a:t>
            </a:r>
            <a:r>
              <a:rPr lang="ru-RU" sz="1400" dirty="0">
                <a:solidFill>
                  <a:schemeClr val="accent5">
                    <a:lumMod val="50000"/>
                  </a:schemeClr>
                </a:solidFill>
              </a:rPr>
              <a:t> </a:t>
            </a:r>
            <a:r>
              <a:rPr lang="ru-RU" sz="1400" dirty="0" err="1">
                <a:solidFill>
                  <a:schemeClr val="accent5">
                    <a:lumMod val="50000"/>
                  </a:schemeClr>
                </a:solidFill>
              </a:rPr>
              <a:t>зловживання</a:t>
            </a:r>
            <a:r>
              <a:rPr lang="ru-RU" sz="1400" dirty="0">
                <a:solidFill>
                  <a:schemeClr val="accent5">
                    <a:lumMod val="50000"/>
                  </a:schemeClr>
                </a:solidFill>
              </a:rPr>
              <a:t> </a:t>
            </a:r>
            <a:r>
              <a:rPr lang="ru-RU" sz="1400" dirty="0" err="1">
                <a:solidFill>
                  <a:schemeClr val="accent5">
                    <a:lumMod val="50000"/>
                  </a:schemeClr>
                </a:solidFill>
              </a:rPr>
              <a:t>службовим</a:t>
            </a:r>
            <a:r>
              <a:rPr lang="ru-RU" sz="1400" dirty="0">
                <a:solidFill>
                  <a:schemeClr val="accent5">
                    <a:lumMod val="50000"/>
                  </a:schemeClr>
                </a:solidFill>
              </a:rPr>
              <a:t> становищем </a:t>
            </a:r>
            <a:r>
              <a:rPr lang="ru-RU" sz="1400" dirty="0" err="1">
                <a:solidFill>
                  <a:schemeClr val="accent5">
                    <a:lumMod val="50000"/>
                  </a:schemeClr>
                </a:solidFill>
              </a:rPr>
              <a:t>або</a:t>
            </a:r>
            <a:r>
              <a:rPr lang="ru-RU" sz="1400" dirty="0">
                <a:solidFill>
                  <a:schemeClr val="accent5">
                    <a:lumMod val="50000"/>
                  </a:schemeClr>
                </a:solidFill>
              </a:rPr>
              <a:t> </a:t>
            </a:r>
            <a:r>
              <a:rPr lang="ru-RU" sz="1400" dirty="0" err="1">
                <a:solidFill>
                  <a:schemeClr val="accent5">
                    <a:lumMod val="50000"/>
                  </a:schemeClr>
                </a:solidFill>
              </a:rPr>
              <a:t>їх</a:t>
            </a:r>
            <a:r>
              <a:rPr lang="ru-RU" sz="1400" dirty="0">
                <a:solidFill>
                  <a:schemeClr val="accent5">
                    <a:lumMod val="50000"/>
                  </a:schemeClr>
                </a:solidFill>
              </a:rPr>
              <a:t> </a:t>
            </a:r>
            <a:r>
              <a:rPr lang="ru-RU" sz="1400" dirty="0" err="1">
                <a:solidFill>
                  <a:schemeClr val="accent5">
                    <a:lumMod val="50000"/>
                  </a:schemeClr>
                </a:solidFill>
              </a:rPr>
              <a:t>пошкодження</a:t>
            </a:r>
            <a:r>
              <a:rPr lang="ru-RU" sz="1400" dirty="0" smtClean="0">
                <a:solidFill>
                  <a:schemeClr val="accent5">
                    <a:lumMod val="50000"/>
                  </a:schemeClr>
                </a:solidFill>
              </a:rPr>
              <a:t>)</a:t>
            </a:r>
            <a:r>
              <a:rPr lang="uk-UA" sz="1400" dirty="0" smtClean="0">
                <a:solidFill>
                  <a:schemeClr val="accent5">
                    <a:lumMod val="50000"/>
                  </a:schemeClr>
                </a:solidFill>
              </a:rPr>
              <a:t>;</a:t>
            </a:r>
          </a:p>
          <a:p>
            <a:pPr marL="285750" indent="-111125" algn="just">
              <a:buFont typeface="Arial" panose="020B0604020202020204" pitchFamily="34" charset="0"/>
              <a:buChar char="•"/>
            </a:pPr>
            <a:r>
              <a:rPr lang="ru-RU" sz="1000" i="1" dirty="0" err="1">
                <a:solidFill>
                  <a:schemeClr val="accent5">
                    <a:lumMod val="50000"/>
                  </a:schemeClr>
                </a:solidFill>
              </a:rPr>
              <a:t>статтею</a:t>
            </a:r>
            <a:r>
              <a:rPr lang="ru-RU" sz="1000" i="1" dirty="0">
                <a:solidFill>
                  <a:schemeClr val="accent5">
                    <a:lumMod val="50000"/>
                  </a:schemeClr>
                </a:solidFill>
              </a:rPr>
              <a:t> 410 (</a:t>
            </a:r>
            <a:r>
              <a:rPr lang="ru-RU" sz="1000" i="1" dirty="0" err="1">
                <a:solidFill>
                  <a:schemeClr val="accent5">
                    <a:lumMod val="50000"/>
                  </a:schemeClr>
                </a:solidFill>
              </a:rPr>
              <a:t>викрадення</a:t>
            </a:r>
            <a:r>
              <a:rPr lang="ru-RU" sz="1000" i="1" dirty="0">
                <a:solidFill>
                  <a:schemeClr val="accent5">
                    <a:lumMod val="50000"/>
                  </a:schemeClr>
                </a:solidFill>
              </a:rPr>
              <a:t>, </a:t>
            </a:r>
            <a:r>
              <a:rPr lang="ru-RU" sz="1000" i="1" dirty="0" err="1">
                <a:solidFill>
                  <a:schemeClr val="accent5">
                    <a:lumMod val="50000"/>
                  </a:schemeClr>
                </a:solidFill>
              </a:rPr>
              <a:t>привласнення</a:t>
            </a:r>
            <a:r>
              <a:rPr lang="ru-RU" sz="1000" i="1" dirty="0">
                <a:solidFill>
                  <a:schemeClr val="accent5">
                    <a:lumMod val="50000"/>
                  </a:schemeClr>
                </a:solidFill>
              </a:rPr>
              <a:t>, </a:t>
            </a:r>
            <a:r>
              <a:rPr lang="ru-RU" sz="1000" i="1" dirty="0" err="1">
                <a:solidFill>
                  <a:schemeClr val="accent5">
                    <a:lumMod val="50000"/>
                  </a:schemeClr>
                </a:solidFill>
              </a:rPr>
              <a:t>вимагання</a:t>
            </a:r>
            <a:r>
              <a:rPr lang="ru-RU" sz="1000" i="1" dirty="0">
                <a:solidFill>
                  <a:schemeClr val="accent5">
                    <a:lumMod val="50000"/>
                  </a:schemeClr>
                </a:solidFill>
              </a:rPr>
              <a:t> </a:t>
            </a:r>
            <a:r>
              <a:rPr lang="ru-RU" sz="1000" i="1" dirty="0" err="1">
                <a:solidFill>
                  <a:schemeClr val="accent5">
                    <a:lumMod val="50000"/>
                  </a:schemeClr>
                </a:solidFill>
              </a:rPr>
              <a:t>військовослужбовцем</a:t>
            </a:r>
            <a:r>
              <a:rPr lang="ru-RU" sz="1000" i="1" dirty="0">
                <a:solidFill>
                  <a:schemeClr val="accent5">
                    <a:lumMod val="50000"/>
                  </a:schemeClr>
                </a:solidFill>
              </a:rPr>
              <a:t> </a:t>
            </a:r>
            <a:r>
              <a:rPr lang="ru-RU" sz="1000" i="1" dirty="0" err="1">
                <a:solidFill>
                  <a:schemeClr val="accent5">
                    <a:lumMod val="50000"/>
                  </a:schemeClr>
                </a:solidFill>
              </a:rPr>
              <a:t>зброї</a:t>
            </a:r>
            <a:r>
              <a:rPr lang="ru-RU" sz="1000" i="1" dirty="0">
                <a:solidFill>
                  <a:schemeClr val="accent5">
                    <a:lumMod val="50000"/>
                  </a:schemeClr>
                </a:solidFill>
              </a:rPr>
              <a:t>, </a:t>
            </a:r>
            <a:r>
              <a:rPr lang="ru-RU" sz="1000" i="1" dirty="0" err="1">
                <a:solidFill>
                  <a:schemeClr val="accent5">
                    <a:lumMod val="50000"/>
                  </a:schemeClr>
                </a:solidFill>
              </a:rPr>
              <a:t>бойових</a:t>
            </a:r>
            <a:r>
              <a:rPr lang="ru-RU" sz="1000" i="1" dirty="0">
                <a:solidFill>
                  <a:schemeClr val="accent5">
                    <a:lumMod val="50000"/>
                  </a:schemeClr>
                </a:solidFill>
              </a:rPr>
              <a:t> </a:t>
            </a:r>
            <a:r>
              <a:rPr lang="ru-RU" sz="1000" i="1" dirty="0" err="1">
                <a:solidFill>
                  <a:schemeClr val="accent5">
                    <a:lumMod val="50000"/>
                  </a:schemeClr>
                </a:solidFill>
              </a:rPr>
              <a:t>припасів</a:t>
            </a:r>
            <a:r>
              <a:rPr lang="ru-RU" sz="1000" i="1" dirty="0">
                <a:solidFill>
                  <a:schemeClr val="accent5">
                    <a:lumMod val="50000"/>
                  </a:schemeClr>
                </a:solidFill>
              </a:rPr>
              <a:t>, </a:t>
            </a:r>
            <a:r>
              <a:rPr lang="ru-RU" sz="1000" i="1" dirty="0" err="1">
                <a:solidFill>
                  <a:schemeClr val="accent5">
                    <a:lumMod val="50000"/>
                  </a:schemeClr>
                </a:solidFill>
              </a:rPr>
              <a:t>вибухових</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інших</a:t>
            </a:r>
            <a:r>
              <a:rPr lang="ru-RU" sz="1000" i="1" dirty="0">
                <a:solidFill>
                  <a:schemeClr val="accent5">
                    <a:lumMod val="50000"/>
                  </a:schemeClr>
                </a:solidFill>
              </a:rPr>
              <a:t> </a:t>
            </a:r>
            <a:r>
              <a:rPr lang="ru-RU" sz="1000" i="1" dirty="0" err="1">
                <a:solidFill>
                  <a:schemeClr val="accent5">
                    <a:lumMod val="50000"/>
                  </a:schemeClr>
                </a:solidFill>
              </a:rPr>
              <a:t>бойових</a:t>
            </a:r>
            <a:r>
              <a:rPr lang="ru-RU" sz="1000" i="1" dirty="0">
                <a:solidFill>
                  <a:schemeClr val="accent5">
                    <a:lumMod val="50000"/>
                  </a:schemeClr>
                </a:solidFill>
              </a:rPr>
              <a:t> </a:t>
            </a:r>
            <a:r>
              <a:rPr lang="ru-RU" sz="1000" i="1" dirty="0" err="1">
                <a:solidFill>
                  <a:schemeClr val="accent5">
                    <a:lumMod val="50000"/>
                  </a:schemeClr>
                </a:solidFill>
              </a:rPr>
              <a:t>речовин</a:t>
            </a:r>
            <a:r>
              <a:rPr lang="ru-RU" sz="1000" i="1" dirty="0">
                <a:solidFill>
                  <a:schemeClr val="accent5">
                    <a:lumMod val="50000"/>
                  </a:schemeClr>
                </a:solidFill>
              </a:rPr>
              <a:t>, </a:t>
            </a:r>
            <a:r>
              <a:rPr lang="ru-RU" sz="1000" i="1" dirty="0" err="1">
                <a:solidFill>
                  <a:schemeClr val="accent5">
                    <a:lumMod val="50000"/>
                  </a:schemeClr>
                </a:solidFill>
              </a:rPr>
              <a:t>засобів</a:t>
            </a:r>
            <a:r>
              <a:rPr lang="ru-RU" sz="1000" i="1" dirty="0">
                <a:solidFill>
                  <a:schemeClr val="accent5">
                    <a:lumMod val="50000"/>
                  </a:schemeClr>
                </a:solidFill>
              </a:rPr>
              <a:t> </a:t>
            </a:r>
            <a:r>
              <a:rPr lang="ru-RU" sz="1000" i="1" dirty="0" err="1">
                <a:solidFill>
                  <a:schemeClr val="accent5">
                    <a:lumMod val="50000"/>
                  </a:schemeClr>
                </a:solidFill>
              </a:rPr>
              <a:t>пересування</a:t>
            </a:r>
            <a:r>
              <a:rPr lang="ru-RU" sz="1000" i="1" dirty="0">
                <a:solidFill>
                  <a:schemeClr val="accent5">
                    <a:lumMod val="50000"/>
                  </a:schemeClr>
                </a:solidFill>
              </a:rPr>
              <a:t>, </a:t>
            </a:r>
            <a:r>
              <a:rPr lang="ru-RU" sz="1000" i="1" dirty="0" err="1">
                <a:solidFill>
                  <a:schemeClr val="accent5">
                    <a:lumMod val="50000"/>
                  </a:schemeClr>
                </a:solidFill>
              </a:rPr>
              <a:t>військової</a:t>
            </a:r>
            <a:r>
              <a:rPr lang="ru-RU" sz="1000" i="1" dirty="0">
                <a:solidFill>
                  <a:schemeClr val="accent5">
                    <a:lumMod val="50000"/>
                  </a:schemeClr>
                </a:solidFill>
              </a:rPr>
              <a:t> та </a:t>
            </a:r>
            <a:r>
              <a:rPr lang="ru-RU" sz="1000" i="1" dirty="0" err="1">
                <a:solidFill>
                  <a:schemeClr val="accent5">
                    <a:lumMod val="50000"/>
                  </a:schemeClr>
                </a:solidFill>
              </a:rPr>
              <a:t>спеціальної</a:t>
            </a:r>
            <a:r>
              <a:rPr lang="ru-RU" sz="1000" i="1" dirty="0">
                <a:solidFill>
                  <a:schemeClr val="accent5">
                    <a:lumMod val="50000"/>
                  </a:schemeClr>
                </a:solidFill>
              </a:rPr>
              <a:t> </a:t>
            </a:r>
            <a:r>
              <a:rPr lang="ru-RU" sz="1000" i="1" dirty="0" err="1">
                <a:solidFill>
                  <a:schemeClr val="accent5">
                    <a:lumMod val="50000"/>
                  </a:schemeClr>
                </a:solidFill>
              </a:rPr>
              <a:t>техніки</a:t>
            </a:r>
            <a:r>
              <a:rPr lang="ru-RU" sz="1000" i="1" dirty="0">
                <a:solidFill>
                  <a:schemeClr val="accent5">
                    <a:lumMod val="50000"/>
                  </a:schemeClr>
                </a:solidFill>
              </a:rPr>
              <a:t> </a:t>
            </a:r>
            <a:r>
              <a:rPr lang="ru-RU" sz="1000" i="1" dirty="0" err="1">
                <a:solidFill>
                  <a:schemeClr val="accent5">
                    <a:lumMod val="50000"/>
                  </a:schemeClr>
                </a:solidFill>
              </a:rPr>
              <a:t>чи</a:t>
            </a:r>
            <a:r>
              <a:rPr lang="ru-RU" sz="1000" i="1" dirty="0">
                <a:solidFill>
                  <a:schemeClr val="accent5">
                    <a:lumMod val="50000"/>
                  </a:schemeClr>
                </a:solidFill>
              </a:rPr>
              <a:t> </a:t>
            </a:r>
            <a:r>
              <a:rPr lang="ru-RU" sz="1000" i="1" dirty="0" err="1">
                <a:solidFill>
                  <a:schemeClr val="accent5">
                    <a:lumMod val="50000"/>
                  </a:schemeClr>
                </a:solidFill>
              </a:rPr>
              <a:t>іншого</a:t>
            </a:r>
            <a:r>
              <a:rPr lang="ru-RU" sz="1000" i="1" dirty="0">
                <a:solidFill>
                  <a:schemeClr val="accent5">
                    <a:lumMod val="50000"/>
                  </a:schemeClr>
                </a:solidFill>
              </a:rPr>
              <a:t> </a:t>
            </a:r>
            <a:r>
              <a:rPr lang="ru-RU" sz="1000" i="1" dirty="0" err="1">
                <a:solidFill>
                  <a:schemeClr val="accent5">
                    <a:lumMod val="50000"/>
                  </a:schemeClr>
                </a:solidFill>
              </a:rPr>
              <a:t>військового</a:t>
            </a:r>
            <a:r>
              <a:rPr lang="ru-RU" sz="1000" i="1" dirty="0">
                <a:solidFill>
                  <a:schemeClr val="accent5">
                    <a:lumMod val="50000"/>
                  </a:schemeClr>
                </a:solidFill>
              </a:rPr>
              <a:t> майна, а </a:t>
            </a:r>
            <a:r>
              <a:rPr lang="ru-RU" sz="1000" i="1" dirty="0" err="1">
                <a:solidFill>
                  <a:schemeClr val="accent5">
                    <a:lumMod val="50000"/>
                  </a:schemeClr>
                </a:solidFill>
              </a:rPr>
              <a:t>також</a:t>
            </a:r>
            <a:r>
              <a:rPr lang="ru-RU" sz="1000" i="1" dirty="0">
                <a:solidFill>
                  <a:schemeClr val="accent5">
                    <a:lumMod val="50000"/>
                  </a:schemeClr>
                </a:solidFill>
              </a:rPr>
              <a:t> </a:t>
            </a:r>
            <a:r>
              <a:rPr lang="ru-RU" sz="1000" i="1" dirty="0" err="1">
                <a:solidFill>
                  <a:schemeClr val="accent5">
                    <a:lumMod val="50000"/>
                  </a:schemeClr>
                </a:solidFill>
              </a:rPr>
              <a:t>заволодіння</a:t>
            </a:r>
            <a:r>
              <a:rPr lang="ru-RU" sz="1000" i="1" dirty="0">
                <a:solidFill>
                  <a:schemeClr val="accent5">
                    <a:lumMod val="50000"/>
                  </a:schemeClr>
                </a:solidFill>
              </a:rPr>
              <a:t> ними шляхом </a:t>
            </a:r>
            <a:r>
              <a:rPr lang="ru-RU" sz="1000" i="1" dirty="0" err="1">
                <a:solidFill>
                  <a:schemeClr val="accent5">
                    <a:lumMod val="50000"/>
                  </a:schemeClr>
                </a:solidFill>
              </a:rPr>
              <a:t>шахрайства</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a:t>
            </a:r>
            <a:r>
              <a:rPr lang="ru-RU" sz="1000" i="1" dirty="0" err="1">
                <a:solidFill>
                  <a:schemeClr val="accent5">
                    <a:lumMod val="50000"/>
                  </a:schemeClr>
                </a:solidFill>
              </a:rPr>
              <a:t>зловживання</a:t>
            </a:r>
            <a:r>
              <a:rPr lang="ru-RU" sz="1000" i="1" dirty="0">
                <a:solidFill>
                  <a:schemeClr val="accent5">
                    <a:lumMod val="50000"/>
                  </a:schemeClr>
                </a:solidFill>
              </a:rPr>
              <a:t> </a:t>
            </a:r>
            <a:r>
              <a:rPr lang="ru-RU" sz="1000" i="1" dirty="0" err="1">
                <a:solidFill>
                  <a:schemeClr val="accent5">
                    <a:lumMod val="50000"/>
                  </a:schemeClr>
                </a:solidFill>
              </a:rPr>
              <a:t>службовим</a:t>
            </a:r>
            <a:r>
              <a:rPr lang="ru-RU" sz="1000" i="1" dirty="0">
                <a:solidFill>
                  <a:schemeClr val="accent5">
                    <a:lumMod val="50000"/>
                  </a:schemeClr>
                </a:solidFill>
              </a:rPr>
              <a:t> становищем</a:t>
            </a:r>
            <a:r>
              <a:rPr lang="ru-RU" sz="1000" i="1" dirty="0" smtClean="0">
                <a:solidFill>
                  <a:schemeClr val="accent5">
                    <a:lumMod val="50000"/>
                  </a:schemeClr>
                </a:solidFill>
              </a:rPr>
              <a:t>)</a:t>
            </a:r>
            <a:endParaRPr lang="en-US" sz="1000" i="1" dirty="0" smtClean="0">
              <a:solidFill>
                <a:schemeClr val="accent5">
                  <a:lumMod val="50000"/>
                </a:schemeClr>
              </a:solidFill>
            </a:endParaRPr>
          </a:p>
          <a:p>
            <a:pPr marL="285750" indent="-111125" algn="just">
              <a:buFont typeface="Arial" panose="020B0604020202020204" pitchFamily="34" charset="0"/>
              <a:buChar char="•"/>
            </a:pPr>
            <a:endParaRPr lang="en-US" sz="1000" i="1" dirty="0" smtClean="0">
              <a:solidFill>
                <a:schemeClr val="accent5">
                  <a:lumMod val="50000"/>
                </a:schemeClr>
              </a:solidFill>
            </a:endParaRPr>
          </a:p>
          <a:p>
            <a:pPr algn="ctr"/>
            <a:r>
              <a:rPr lang="ru-RU" sz="1400" b="1" i="1" dirty="0" err="1" smtClean="0">
                <a:solidFill>
                  <a:schemeClr val="accent5">
                    <a:lumMod val="50000"/>
                  </a:schemeClr>
                </a:solidFill>
              </a:rPr>
              <a:t>також</a:t>
            </a:r>
            <a:r>
              <a:rPr lang="ru-RU" sz="1400" b="1" i="1" dirty="0" smtClean="0">
                <a:solidFill>
                  <a:schemeClr val="accent5">
                    <a:lumMod val="50000"/>
                  </a:schemeClr>
                </a:solidFill>
              </a:rPr>
              <a:t> </a:t>
            </a:r>
            <a:r>
              <a:rPr lang="ru-RU" sz="1400" b="1" i="1" dirty="0" err="1" smtClean="0">
                <a:solidFill>
                  <a:schemeClr val="accent5">
                    <a:lumMod val="50000"/>
                  </a:schemeClr>
                </a:solidFill>
              </a:rPr>
              <a:t>корупційними</a:t>
            </a:r>
            <a:r>
              <a:rPr lang="ru-RU" sz="1400" b="1" i="1" dirty="0" smtClean="0">
                <a:solidFill>
                  <a:schemeClr val="accent5">
                    <a:lumMod val="50000"/>
                  </a:schemeClr>
                </a:solidFill>
              </a:rPr>
              <a:t> </a:t>
            </a:r>
            <a:r>
              <a:rPr lang="ru-RU" sz="1400" b="1" i="1" dirty="0" err="1" smtClean="0">
                <a:solidFill>
                  <a:schemeClr val="accent5">
                    <a:lumMod val="50000"/>
                  </a:schemeClr>
                </a:solidFill>
              </a:rPr>
              <a:t>злочинами</a:t>
            </a:r>
            <a:r>
              <a:rPr lang="ru-RU" sz="1400" b="1" i="1" dirty="0" smtClean="0">
                <a:solidFill>
                  <a:schemeClr val="accent5">
                    <a:lumMod val="50000"/>
                  </a:schemeClr>
                </a:solidFill>
              </a:rPr>
              <a:t>, </a:t>
            </a:r>
            <a:r>
              <a:rPr lang="ru-RU" sz="1400" b="1" i="1" dirty="0" err="1" smtClean="0">
                <a:solidFill>
                  <a:schemeClr val="accent5">
                    <a:lumMod val="50000"/>
                  </a:schemeClr>
                </a:solidFill>
              </a:rPr>
              <a:t>відповідно</a:t>
            </a:r>
            <a:r>
              <a:rPr lang="ru-RU" sz="1400" b="1" i="1" dirty="0" smtClean="0">
                <a:solidFill>
                  <a:schemeClr val="accent5">
                    <a:lumMod val="50000"/>
                  </a:schemeClr>
                </a:solidFill>
              </a:rPr>
              <a:t> до </a:t>
            </a:r>
            <a:r>
              <a:rPr lang="ru-RU" sz="1400" b="1" i="1" dirty="0" err="1" smtClean="0">
                <a:solidFill>
                  <a:schemeClr val="accent5">
                    <a:lumMod val="50000"/>
                  </a:schemeClr>
                </a:solidFill>
              </a:rPr>
              <a:t>цього</a:t>
            </a:r>
            <a:r>
              <a:rPr lang="ru-RU" sz="1400" b="1" i="1" dirty="0" smtClean="0">
                <a:solidFill>
                  <a:schemeClr val="accent5">
                    <a:lumMod val="50000"/>
                  </a:schemeClr>
                </a:solidFill>
              </a:rPr>
              <a:t> Кодексу,</a:t>
            </a:r>
            <a:r>
              <a:rPr lang="en-US" sz="1400" b="1" i="1" dirty="0" smtClean="0">
                <a:solidFill>
                  <a:schemeClr val="accent5">
                    <a:lumMod val="50000"/>
                  </a:schemeClr>
                </a:solidFill>
              </a:rPr>
              <a:t> </a:t>
            </a:r>
            <a:r>
              <a:rPr lang="ru-RU" sz="1400" b="1" i="1" dirty="0" err="1" smtClean="0">
                <a:solidFill>
                  <a:schemeClr val="accent5">
                    <a:lumMod val="50000"/>
                  </a:schemeClr>
                </a:solidFill>
              </a:rPr>
              <a:t>вважаються</a:t>
            </a:r>
            <a:r>
              <a:rPr lang="ru-RU" sz="1400" b="1" i="1" dirty="0" smtClean="0">
                <a:solidFill>
                  <a:schemeClr val="accent5">
                    <a:lumMod val="50000"/>
                  </a:schemeClr>
                </a:solidFill>
              </a:rPr>
              <a:t> </a:t>
            </a:r>
            <a:r>
              <a:rPr lang="ru-RU" sz="1400" b="1" i="1" dirty="0" err="1">
                <a:solidFill>
                  <a:schemeClr val="accent5">
                    <a:lumMod val="50000"/>
                  </a:schemeClr>
                </a:solidFill>
              </a:rPr>
              <a:t>злочини</a:t>
            </a:r>
            <a:r>
              <a:rPr lang="ru-RU" sz="1400" b="1" i="1" dirty="0">
                <a:solidFill>
                  <a:schemeClr val="accent5">
                    <a:lumMod val="50000"/>
                  </a:schemeClr>
                </a:solidFill>
              </a:rPr>
              <a:t>, </a:t>
            </a:r>
            <a:r>
              <a:rPr lang="ru-RU" sz="1400" b="1" i="1" dirty="0" err="1">
                <a:solidFill>
                  <a:schemeClr val="accent5">
                    <a:lumMod val="50000"/>
                  </a:schemeClr>
                </a:solidFill>
              </a:rPr>
              <a:t>передбачені</a:t>
            </a:r>
            <a:r>
              <a:rPr lang="ru-RU" sz="1400" b="1" i="1" dirty="0">
                <a:solidFill>
                  <a:schemeClr val="accent5">
                    <a:lumMod val="50000"/>
                  </a:schemeClr>
                </a:solidFill>
              </a:rPr>
              <a:t>:</a:t>
            </a:r>
          </a:p>
          <a:p>
            <a:pPr marL="273050" indent="-98425" algn="just">
              <a:buFont typeface="Arial" panose="020B0604020202020204" pitchFamily="34" charset="0"/>
              <a:buChar char="•"/>
            </a:pPr>
            <a:r>
              <a:rPr lang="ru-RU" sz="1000" i="1" dirty="0" err="1">
                <a:solidFill>
                  <a:schemeClr val="accent5">
                    <a:lumMod val="50000"/>
                  </a:schemeClr>
                </a:solidFill>
              </a:rPr>
              <a:t>статтею</a:t>
            </a:r>
            <a:r>
              <a:rPr lang="ru-RU" sz="1000" i="1" dirty="0">
                <a:solidFill>
                  <a:schemeClr val="accent5">
                    <a:lumMod val="50000"/>
                  </a:schemeClr>
                </a:solidFill>
              </a:rPr>
              <a:t> 210 (</a:t>
            </a:r>
            <a:r>
              <a:rPr lang="ru-RU" sz="1000" i="1" dirty="0" err="1">
                <a:solidFill>
                  <a:schemeClr val="accent5">
                    <a:lumMod val="50000"/>
                  </a:schemeClr>
                </a:solidFill>
              </a:rPr>
              <a:t>нецільове</a:t>
            </a:r>
            <a:r>
              <a:rPr lang="ru-RU" sz="1000" i="1" dirty="0">
                <a:solidFill>
                  <a:schemeClr val="accent5">
                    <a:lumMod val="50000"/>
                  </a:schemeClr>
                </a:solidFill>
              </a:rPr>
              <a:t> </a:t>
            </a:r>
            <a:r>
              <a:rPr lang="ru-RU" sz="1000" i="1" dirty="0" err="1">
                <a:solidFill>
                  <a:schemeClr val="accent5">
                    <a:lumMod val="50000"/>
                  </a:schemeClr>
                </a:solidFill>
              </a:rPr>
              <a:t>використання</a:t>
            </a:r>
            <a:r>
              <a:rPr lang="ru-RU" sz="1000" i="1" dirty="0">
                <a:solidFill>
                  <a:schemeClr val="accent5">
                    <a:lumMod val="50000"/>
                  </a:schemeClr>
                </a:solidFill>
              </a:rPr>
              <a:t> </a:t>
            </a:r>
            <a:r>
              <a:rPr lang="ru-RU" sz="1000" i="1" dirty="0" err="1">
                <a:solidFill>
                  <a:schemeClr val="accent5">
                    <a:lumMod val="50000"/>
                  </a:schemeClr>
                </a:solidFill>
              </a:rPr>
              <a:t>бюджетних</a:t>
            </a:r>
            <a:r>
              <a:rPr lang="ru-RU" sz="1000" i="1" dirty="0">
                <a:solidFill>
                  <a:schemeClr val="accent5">
                    <a:lumMod val="50000"/>
                  </a:schemeClr>
                </a:solidFill>
              </a:rPr>
              <a:t> </a:t>
            </a:r>
            <a:r>
              <a:rPr lang="ru-RU" sz="1000" i="1" dirty="0" err="1">
                <a:solidFill>
                  <a:schemeClr val="accent5">
                    <a:lumMod val="50000"/>
                  </a:schemeClr>
                </a:solidFill>
              </a:rPr>
              <a:t>коштів</a:t>
            </a:r>
            <a:r>
              <a:rPr lang="ru-RU" sz="1000" i="1" dirty="0">
                <a:solidFill>
                  <a:schemeClr val="accent5">
                    <a:lumMod val="50000"/>
                  </a:schemeClr>
                </a:solidFill>
              </a:rPr>
              <a:t>, </a:t>
            </a:r>
            <a:r>
              <a:rPr lang="ru-RU" sz="1000" i="1" dirty="0" err="1">
                <a:solidFill>
                  <a:schemeClr val="accent5">
                    <a:lumMod val="50000"/>
                  </a:schemeClr>
                </a:solidFill>
              </a:rPr>
              <a:t>здійснення</a:t>
            </a:r>
            <a:r>
              <a:rPr lang="ru-RU" sz="1000" i="1" dirty="0">
                <a:solidFill>
                  <a:schemeClr val="accent5">
                    <a:lumMod val="50000"/>
                  </a:schemeClr>
                </a:solidFill>
              </a:rPr>
              <a:t> </a:t>
            </a:r>
            <a:r>
              <a:rPr lang="ru-RU" sz="1000" i="1" dirty="0" err="1">
                <a:solidFill>
                  <a:schemeClr val="accent5">
                    <a:lumMod val="50000"/>
                  </a:schemeClr>
                </a:solidFill>
              </a:rPr>
              <a:t>видатків</a:t>
            </a:r>
            <a:r>
              <a:rPr lang="ru-RU" sz="1000" i="1" dirty="0">
                <a:solidFill>
                  <a:schemeClr val="accent5">
                    <a:lumMod val="50000"/>
                  </a:schemeClr>
                </a:solidFill>
              </a:rPr>
              <a:t> бюджету </a:t>
            </a:r>
            <a:r>
              <a:rPr lang="ru-RU" sz="1000" i="1" dirty="0" err="1">
                <a:solidFill>
                  <a:schemeClr val="accent5">
                    <a:lumMod val="50000"/>
                  </a:schemeClr>
                </a:solidFill>
              </a:rPr>
              <a:t>чи</a:t>
            </a:r>
            <a:r>
              <a:rPr lang="ru-RU" sz="1000" i="1" dirty="0">
                <a:solidFill>
                  <a:schemeClr val="accent5">
                    <a:lumMod val="50000"/>
                  </a:schemeClr>
                </a:solidFill>
              </a:rPr>
              <a:t> </a:t>
            </a:r>
            <a:r>
              <a:rPr lang="ru-RU" sz="1000" i="1" dirty="0" err="1">
                <a:solidFill>
                  <a:schemeClr val="accent5">
                    <a:lumMod val="50000"/>
                  </a:schemeClr>
                </a:solidFill>
              </a:rPr>
              <a:t>надання</a:t>
            </a:r>
            <a:r>
              <a:rPr lang="ru-RU" sz="1000" i="1" dirty="0">
                <a:solidFill>
                  <a:schemeClr val="accent5">
                    <a:lumMod val="50000"/>
                  </a:schemeClr>
                </a:solidFill>
              </a:rPr>
              <a:t> </a:t>
            </a:r>
            <a:r>
              <a:rPr lang="ru-RU" sz="1000" i="1" dirty="0" err="1">
                <a:solidFill>
                  <a:schemeClr val="accent5">
                    <a:lumMod val="50000"/>
                  </a:schemeClr>
                </a:solidFill>
              </a:rPr>
              <a:t>кредитів</a:t>
            </a:r>
            <a:r>
              <a:rPr lang="ru-RU" sz="1000" i="1" dirty="0">
                <a:solidFill>
                  <a:schemeClr val="accent5">
                    <a:lumMod val="50000"/>
                  </a:schemeClr>
                </a:solidFill>
              </a:rPr>
              <a:t> з бюджету без </a:t>
            </a:r>
            <a:r>
              <a:rPr lang="ru-RU" sz="1000" i="1" dirty="0" err="1">
                <a:solidFill>
                  <a:schemeClr val="accent5">
                    <a:lumMod val="50000"/>
                  </a:schemeClr>
                </a:solidFill>
              </a:rPr>
              <a:t>встановлених</a:t>
            </a:r>
            <a:r>
              <a:rPr lang="ru-RU" sz="1000" i="1" dirty="0">
                <a:solidFill>
                  <a:schemeClr val="accent5">
                    <a:lumMod val="50000"/>
                  </a:schemeClr>
                </a:solidFill>
              </a:rPr>
              <a:t> </a:t>
            </a:r>
            <a:r>
              <a:rPr lang="ru-RU" sz="1000" i="1" dirty="0" err="1">
                <a:solidFill>
                  <a:schemeClr val="accent5">
                    <a:lumMod val="50000"/>
                  </a:schemeClr>
                </a:solidFill>
              </a:rPr>
              <a:t>бюджетних</a:t>
            </a:r>
            <a:r>
              <a:rPr lang="ru-RU" sz="1000" i="1" dirty="0">
                <a:solidFill>
                  <a:schemeClr val="accent5">
                    <a:lumMod val="50000"/>
                  </a:schemeClr>
                </a:solidFill>
              </a:rPr>
              <a:t> </a:t>
            </a:r>
            <a:r>
              <a:rPr lang="ru-RU" sz="1000" i="1" dirty="0" err="1">
                <a:solidFill>
                  <a:schemeClr val="accent5">
                    <a:lumMod val="50000"/>
                  </a:schemeClr>
                </a:solidFill>
              </a:rPr>
              <a:t>призначень</a:t>
            </a:r>
            <a:r>
              <a:rPr lang="ru-RU" sz="1000" i="1" dirty="0">
                <a:solidFill>
                  <a:schemeClr val="accent5">
                    <a:lumMod val="50000"/>
                  </a:schemeClr>
                </a:solidFill>
              </a:rPr>
              <a:t> </a:t>
            </a:r>
            <a:r>
              <a:rPr lang="ru-RU" sz="1000" i="1" dirty="0" err="1">
                <a:solidFill>
                  <a:schemeClr val="accent5">
                    <a:lumMod val="50000"/>
                  </a:schemeClr>
                </a:solidFill>
              </a:rPr>
              <a:t>або</a:t>
            </a:r>
            <a:r>
              <a:rPr lang="ru-RU" sz="1000" i="1" dirty="0">
                <a:solidFill>
                  <a:schemeClr val="accent5">
                    <a:lumMod val="50000"/>
                  </a:schemeClr>
                </a:solidFill>
              </a:rPr>
              <a:t> з </a:t>
            </a:r>
            <a:r>
              <a:rPr lang="ru-RU" sz="1000" i="1" dirty="0" err="1">
                <a:solidFill>
                  <a:schemeClr val="accent5">
                    <a:lumMod val="50000"/>
                  </a:schemeClr>
                </a:solidFill>
              </a:rPr>
              <a:t>їх</a:t>
            </a:r>
            <a:r>
              <a:rPr lang="ru-RU" sz="1000" i="1" dirty="0">
                <a:solidFill>
                  <a:schemeClr val="accent5">
                    <a:lumMod val="50000"/>
                  </a:schemeClr>
                </a:solidFill>
              </a:rPr>
              <a:t> </a:t>
            </a:r>
            <a:r>
              <a:rPr lang="ru-RU" sz="1000" i="1" dirty="0" err="1">
                <a:solidFill>
                  <a:schemeClr val="accent5">
                    <a:lumMod val="50000"/>
                  </a:schemeClr>
                </a:solidFill>
              </a:rPr>
              <a:t>перевищенням</a:t>
            </a:r>
            <a:r>
              <a:rPr lang="ru-RU" sz="1000" i="1"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354 (</a:t>
            </a:r>
            <a:r>
              <a:rPr lang="ru-RU" sz="1400" dirty="0" err="1" smtClean="0">
                <a:solidFill>
                  <a:schemeClr val="accent5">
                    <a:lumMod val="50000"/>
                  </a:schemeClr>
                </a:solidFill>
              </a:rPr>
              <a:t>підкуп</a:t>
            </a:r>
            <a:r>
              <a:rPr lang="ru-RU" sz="1400" dirty="0" smtClean="0">
                <a:solidFill>
                  <a:schemeClr val="accent5">
                    <a:lumMod val="50000"/>
                  </a:schemeClr>
                </a:solidFill>
              </a:rPr>
              <a:t> </a:t>
            </a:r>
            <a:r>
              <a:rPr lang="ru-RU" sz="1400" dirty="0" err="1" smtClean="0">
                <a:solidFill>
                  <a:schemeClr val="accent5">
                    <a:lumMod val="50000"/>
                  </a:schemeClr>
                </a:solidFill>
              </a:rPr>
              <a:t>працівника</a:t>
            </a:r>
            <a:r>
              <a:rPr lang="ru-RU" sz="1400" dirty="0" smtClean="0">
                <a:solidFill>
                  <a:schemeClr val="accent5">
                    <a:lumMod val="50000"/>
                  </a:schemeClr>
                </a:solidFill>
              </a:rPr>
              <a:t> </a:t>
            </a:r>
            <a:r>
              <a:rPr lang="ru-RU" sz="1400" dirty="0" err="1" smtClean="0">
                <a:solidFill>
                  <a:schemeClr val="accent5">
                    <a:lumMod val="50000"/>
                  </a:schemeClr>
                </a:solidFill>
              </a:rPr>
              <a:t>підприємства</a:t>
            </a:r>
            <a:r>
              <a:rPr lang="ru-RU" sz="1400" dirty="0" smtClean="0">
                <a:solidFill>
                  <a:schemeClr val="accent5">
                    <a:lumMod val="50000"/>
                  </a:schemeClr>
                </a:solidFill>
              </a:rPr>
              <a:t>, установи </a:t>
            </a:r>
            <a:r>
              <a:rPr lang="ru-RU" sz="1400" dirty="0" err="1" smtClean="0">
                <a:solidFill>
                  <a:schemeClr val="accent5">
                    <a:lumMod val="50000"/>
                  </a:schemeClr>
                </a:solidFill>
              </a:rPr>
              <a:t>чи</a:t>
            </a:r>
            <a:r>
              <a:rPr lang="ru-RU" sz="1400" dirty="0" smtClean="0">
                <a:solidFill>
                  <a:schemeClr val="accent5">
                    <a:lumMod val="50000"/>
                  </a:schemeClr>
                </a:solidFill>
              </a:rPr>
              <a:t> </a:t>
            </a:r>
            <a:r>
              <a:rPr lang="ru-RU" sz="1400" dirty="0" err="1" smtClean="0">
                <a:solidFill>
                  <a:schemeClr val="accent5">
                    <a:lumMod val="50000"/>
                  </a:schemeClr>
                </a:solidFill>
              </a:rPr>
              <a:t>організації</a:t>
            </a:r>
            <a:r>
              <a:rPr lang="ru-RU" sz="1400" dirty="0" smtClean="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a:t>
            </a:r>
            <a:r>
              <a:rPr lang="ru-RU" sz="1400" dirty="0">
                <a:solidFill>
                  <a:schemeClr val="accent5">
                    <a:lumMod val="50000"/>
                  </a:schemeClr>
                </a:solidFill>
              </a:rPr>
              <a:t>364 (</a:t>
            </a:r>
            <a:r>
              <a:rPr lang="ru-RU" sz="1400" dirty="0" err="1">
                <a:solidFill>
                  <a:schemeClr val="accent5">
                    <a:lumMod val="50000"/>
                  </a:schemeClr>
                </a:solidFill>
              </a:rPr>
              <a:t>зловживання</a:t>
            </a:r>
            <a:r>
              <a:rPr lang="ru-RU" sz="1400" dirty="0">
                <a:solidFill>
                  <a:schemeClr val="accent5">
                    <a:lumMod val="50000"/>
                  </a:schemeClr>
                </a:solidFill>
              </a:rPr>
              <a:t> </a:t>
            </a:r>
            <a:r>
              <a:rPr lang="ru-RU" sz="1400" dirty="0" err="1">
                <a:solidFill>
                  <a:schemeClr val="accent5">
                    <a:lumMod val="50000"/>
                  </a:schemeClr>
                </a:solidFill>
              </a:rPr>
              <a:t>владою</a:t>
            </a:r>
            <a:r>
              <a:rPr lang="ru-RU" sz="1400" dirty="0">
                <a:solidFill>
                  <a:schemeClr val="accent5">
                    <a:lumMod val="50000"/>
                  </a:schemeClr>
                </a:solidFill>
              </a:rPr>
              <a:t> </a:t>
            </a:r>
            <a:r>
              <a:rPr lang="ru-RU" sz="1400" dirty="0" err="1">
                <a:solidFill>
                  <a:schemeClr val="accent5">
                    <a:lumMod val="50000"/>
                  </a:schemeClr>
                </a:solidFill>
              </a:rPr>
              <a:t>або</a:t>
            </a:r>
            <a:r>
              <a:rPr lang="ru-RU" sz="1400" dirty="0">
                <a:solidFill>
                  <a:schemeClr val="accent5">
                    <a:lumMod val="50000"/>
                  </a:schemeClr>
                </a:solidFill>
              </a:rPr>
              <a:t> </a:t>
            </a:r>
            <a:r>
              <a:rPr lang="ru-RU" sz="1400" dirty="0" err="1">
                <a:solidFill>
                  <a:schemeClr val="accent5">
                    <a:lumMod val="50000"/>
                  </a:schemeClr>
                </a:solidFill>
              </a:rPr>
              <a:t>службовим</a:t>
            </a:r>
            <a:r>
              <a:rPr lang="ru-RU" sz="1400" dirty="0">
                <a:solidFill>
                  <a:schemeClr val="accent5">
                    <a:lumMod val="50000"/>
                  </a:schemeClr>
                </a:solidFill>
              </a:rPr>
              <a:t> становищем);</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364</a:t>
            </a:r>
            <a:r>
              <a:rPr lang="ru-RU" sz="1400" baseline="30000" dirty="0" smtClean="0">
                <a:solidFill>
                  <a:schemeClr val="accent5">
                    <a:lumMod val="50000"/>
                  </a:schemeClr>
                </a:solidFill>
              </a:rPr>
              <a:t>1</a:t>
            </a:r>
            <a:r>
              <a:rPr lang="ru-RU" sz="1400" dirty="0" smtClean="0">
                <a:solidFill>
                  <a:schemeClr val="accent5">
                    <a:lumMod val="50000"/>
                  </a:schemeClr>
                </a:solidFill>
              </a:rPr>
              <a:t> </a:t>
            </a:r>
            <a:r>
              <a:rPr lang="ru-RU" sz="1400" dirty="0">
                <a:solidFill>
                  <a:schemeClr val="accent5">
                    <a:lumMod val="50000"/>
                  </a:schemeClr>
                </a:solidFill>
              </a:rPr>
              <a:t>(</a:t>
            </a:r>
            <a:r>
              <a:rPr lang="ru-RU" sz="1400" dirty="0" err="1">
                <a:solidFill>
                  <a:schemeClr val="accent5">
                    <a:lumMod val="50000"/>
                  </a:schemeClr>
                </a:solidFill>
              </a:rPr>
              <a:t>зловживання</a:t>
            </a:r>
            <a:r>
              <a:rPr lang="ru-RU" sz="1400" dirty="0">
                <a:solidFill>
                  <a:schemeClr val="accent5">
                    <a:lumMod val="50000"/>
                  </a:schemeClr>
                </a:solidFill>
              </a:rPr>
              <a:t> </a:t>
            </a:r>
            <a:r>
              <a:rPr lang="ru-RU" sz="1400" dirty="0" err="1">
                <a:solidFill>
                  <a:schemeClr val="accent5">
                    <a:lumMod val="50000"/>
                  </a:schemeClr>
                </a:solidFill>
              </a:rPr>
              <a:t>повноваженнями</a:t>
            </a:r>
            <a:r>
              <a:rPr lang="ru-RU" sz="1400" dirty="0">
                <a:solidFill>
                  <a:schemeClr val="accent5">
                    <a:lumMod val="50000"/>
                  </a:schemeClr>
                </a:solidFill>
              </a:rPr>
              <a:t> </a:t>
            </a:r>
            <a:r>
              <a:rPr lang="ru-RU" sz="1400" dirty="0" err="1">
                <a:solidFill>
                  <a:schemeClr val="accent5">
                    <a:lumMod val="50000"/>
                  </a:schemeClr>
                </a:solidFill>
              </a:rPr>
              <a:t>службовою</a:t>
            </a:r>
            <a:r>
              <a:rPr lang="ru-RU" sz="1400" dirty="0">
                <a:solidFill>
                  <a:schemeClr val="accent5">
                    <a:lumMod val="50000"/>
                  </a:schemeClr>
                </a:solidFill>
              </a:rPr>
              <a:t> особою </a:t>
            </a:r>
            <a:r>
              <a:rPr lang="ru-RU" sz="1400" dirty="0" err="1">
                <a:solidFill>
                  <a:schemeClr val="accent5">
                    <a:lumMod val="50000"/>
                  </a:schemeClr>
                </a:solidFill>
              </a:rPr>
              <a:t>юридичної</a:t>
            </a:r>
            <a:r>
              <a:rPr lang="ru-RU" sz="1400" dirty="0">
                <a:solidFill>
                  <a:schemeClr val="accent5">
                    <a:lumMod val="50000"/>
                  </a:schemeClr>
                </a:solidFill>
              </a:rPr>
              <a:t> особи приватного права </a:t>
            </a:r>
            <a:r>
              <a:rPr lang="ru-RU" sz="1400" dirty="0" err="1">
                <a:solidFill>
                  <a:schemeClr val="accent5">
                    <a:lumMod val="50000"/>
                  </a:schemeClr>
                </a:solidFill>
              </a:rPr>
              <a:t>незалежно</a:t>
            </a:r>
            <a:r>
              <a:rPr lang="ru-RU" sz="1400" dirty="0">
                <a:solidFill>
                  <a:schemeClr val="accent5">
                    <a:lumMod val="50000"/>
                  </a:schemeClr>
                </a:solidFill>
              </a:rPr>
              <a:t> </a:t>
            </a:r>
            <a:r>
              <a:rPr lang="ru-RU" sz="1400" dirty="0" err="1">
                <a:solidFill>
                  <a:schemeClr val="accent5">
                    <a:lumMod val="50000"/>
                  </a:schemeClr>
                </a:solidFill>
              </a:rPr>
              <a:t>від</a:t>
            </a:r>
            <a:r>
              <a:rPr lang="ru-RU" sz="1400" dirty="0">
                <a:solidFill>
                  <a:schemeClr val="accent5">
                    <a:lumMod val="50000"/>
                  </a:schemeClr>
                </a:solidFill>
              </a:rPr>
              <a:t> </a:t>
            </a:r>
            <a:r>
              <a:rPr lang="ru-RU" sz="1400" dirty="0" err="1">
                <a:solidFill>
                  <a:schemeClr val="accent5">
                    <a:lumMod val="50000"/>
                  </a:schemeClr>
                </a:solidFill>
              </a:rPr>
              <a:t>організаційно-правової</a:t>
            </a:r>
            <a:r>
              <a:rPr lang="ru-RU" sz="1400" dirty="0">
                <a:solidFill>
                  <a:schemeClr val="accent5">
                    <a:lumMod val="50000"/>
                  </a:schemeClr>
                </a:solidFill>
              </a:rPr>
              <a:t> </a:t>
            </a:r>
            <a:r>
              <a:rPr lang="ru-RU" sz="1400" dirty="0" err="1">
                <a:solidFill>
                  <a:schemeClr val="accent5">
                    <a:lumMod val="50000"/>
                  </a:schemeClr>
                </a:solidFill>
              </a:rPr>
              <a:t>форми</a:t>
            </a:r>
            <a:r>
              <a:rPr lang="ru-RU" sz="1400"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365</a:t>
            </a:r>
            <a:r>
              <a:rPr lang="ru-RU" sz="1400" baseline="30000" dirty="0" smtClean="0">
                <a:solidFill>
                  <a:schemeClr val="accent5">
                    <a:lumMod val="50000"/>
                  </a:schemeClr>
                </a:solidFill>
              </a:rPr>
              <a:t>2</a:t>
            </a:r>
            <a:r>
              <a:rPr lang="ru-RU" sz="1400" dirty="0" smtClean="0">
                <a:solidFill>
                  <a:schemeClr val="accent5">
                    <a:lumMod val="50000"/>
                  </a:schemeClr>
                </a:solidFill>
              </a:rPr>
              <a:t> </a:t>
            </a:r>
            <a:r>
              <a:rPr lang="ru-RU" sz="1400" dirty="0">
                <a:solidFill>
                  <a:schemeClr val="accent5">
                    <a:lumMod val="50000"/>
                  </a:schemeClr>
                </a:solidFill>
              </a:rPr>
              <a:t>(</a:t>
            </a:r>
            <a:r>
              <a:rPr lang="ru-RU" sz="1400" dirty="0" err="1">
                <a:solidFill>
                  <a:schemeClr val="accent5">
                    <a:lumMod val="50000"/>
                  </a:schemeClr>
                </a:solidFill>
              </a:rPr>
              <a:t>зловживання</a:t>
            </a:r>
            <a:r>
              <a:rPr lang="ru-RU" sz="1400" dirty="0">
                <a:solidFill>
                  <a:schemeClr val="accent5">
                    <a:lumMod val="50000"/>
                  </a:schemeClr>
                </a:solidFill>
              </a:rPr>
              <a:t> </a:t>
            </a:r>
            <a:r>
              <a:rPr lang="ru-RU" sz="1400" dirty="0" err="1">
                <a:solidFill>
                  <a:schemeClr val="accent5">
                    <a:lumMod val="50000"/>
                  </a:schemeClr>
                </a:solidFill>
              </a:rPr>
              <a:t>повноваженнями</a:t>
            </a:r>
            <a:r>
              <a:rPr lang="ru-RU" sz="1400" dirty="0">
                <a:solidFill>
                  <a:schemeClr val="accent5">
                    <a:lumMod val="50000"/>
                  </a:schemeClr>
                </a:solidFill>
              </a:rPr>
              <a:t> особами, </a:t>
            </a:r>
            <a:r>
              <a:rPr lang="ru-RU" sz="1400" dirty="0" err="1">
                <a:solidFill>
                  <a:schemeClr val="accent5">
                    <a:lumMod val="50000"/>
                  </a:schemeClr>
                </a:solidFill>
              </a:rPr>
              <a:t>які</a:t>
            </a:r>
            <a:r>
              <a:rPr lang="ru-RU" sz="1400" dirty="0">
                <a:solidFill>
                  <a:schemeClr val="accent5">
                    <a:lumMod val="50000"/>
                  </a:schemeClr>
                </a:solidFill>
              </a:rPr>
              <a:t> </a:t>
            </a:r>
            <a:r>
              <a:rPr lang="ru-RU" sz="1400" dirty="0" err="1">
                <a:solidFill>
                  <a:schemeClr val="accent5">
                    <a:lumMod val="50000"/>
                  </a:schemeClr>
                </a:solidFill>
              </a:rPr>
              <a:t>надають</a:t>
            </a:r>
            <a:r>
              <a:rPr lang="ru-RU" sz="1400" dirty="0">
                <a:solidFill>
                  <a:schemeClr val="accent5">
                    <a:lumMod val="50000"/>
                  </a:schemeClr>
                </a:solidFill>
              </a:rPr>
              <a:t> </a:t>
            </a:r>
            <a:r>
              <a:rPr lang="ru-RU" sz="1400" dirty="0" err="1">
                <a:solidFill>
                  <a:schemeClr val="accent5">
                    <a:lumMod val="50000"/>
                  </a:schemeClr>
                </a:solidFill>
              </a:rPr>
              <a:t>публічні</a:t>
            </a:r>
            <a:r>
              <a:rPr lang="ru-RU" sz="1400" dirty="0">
                <a:solidFill>
                  <a:schemeClr val="accent5">
                    <a:lumMod val="50000"/>
                  </a:schemeClr>
                </a:solidFill>
              </a:rPr>
              <a:t> </a:t>
            </a:r>
            <a:r>
              <a:rPr lang="ru-RU" sz="1400" dirty="0" err="1">
                <a:solidFill>
                  <a:schemeClr val="accent5">
                    <a:lumMod val="50000"/>
                  </a:schemeClr>
                </a:solidFill>
              </a:rPr>
              <a:t>послуги</a:t>
            </a:r>
            <a:r>
              <a:rPr lang="ru-RU" sz="1400"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a:t>
            </a:r>
            <a:r>
              <a:rPr lang="ru-RU" sz="1400" dirty="0">
                <a:solidFill>
                  <a:schemeClr val="accent5">
                    <a:lumMod val="50000"/>
                  </a:schemeClr>
                </a:solidFill>
              </a:rPr>
              <a:t>368 (</a:t>
            </a:r>
            <a:r>
              <a:rPr lang="ru-RU" sz="1400" dirty="0" err="1">
                <a:solidFill>
                  <a:schemeClr val="accent5">
                    <a:lumMod val="50000"/>
                  </a:schemeClr>
                </a:solidFill>
              </a:rPr>
              <a:t>прийняття</a:t>
            </a:r>
            <a:r>
              <a:rPr lang="ru-RU" sz="1400" dirty="0">
                <a:solidFill>
                  <a:schemeClr val="accent5">
                    <a:lumMod val="50000"/>
                  </a:schemeClr>
                </a:solidFill>
              </a:rPr>
              <a:t> </a:t>
            </a:r>
            <a:r>
              <a:rPr lang="ru-RU" sz="1400" dirty="0" err="1">
                <a:solidFill>
                  <a:schemeClr val="accent5">
                    <a:lumMod val="50000"/>
                  </a:schemeClr>
                </a:solidFill>
              </a:rPr>
              <a:t>пропозиції</a:t>
            </a:r>
            <a:r>
              <a:rPr lang="ru-RU" sz="1400" dirty="0">
                <a:solidFill>
                  <a:schemeClr val="accent5">
                    <a:lumMod val="50000"/>
                  </a:schemeClr>
                </a:solidFill>
              </a:rPr>
              <a:t>, </a:t>
            </a:r>
            <a:r>
              <a:rPr lang="ru-RU" sz="1400" dirty="0" err="1">
                <a:solidFill>
                  <a:schemeClr val="accent5">
                    <a:lumMod val="50000"/>
                  </a:schemeClr>
                </a:solidFill>
              </a:rPr>
              <a:t>обіцянки</a:t>
            </a:r>
            <a:r>
              <a:rPr lang="ru-RU" sz="1400" dirty="0">
                <a:solidFill>
                  <a:schemeClr val="accent5">
                    <a:lumMod val="50000"/>
                  </a:schemeClr>
                </a:solidFill>
              </a:rPr>
              <a:t> </a:t>
            </a:r>
            <a:r>
              <a:rPr lang="ru-RU" sz="1400" dirty="0" err="1">
                <a:solidFill>
                  <a:schemeClr val="accent5">
                    <a:lumMod val="50000"/>
                  </a:schemeClr>
                </a:solidFill>
              </a:rPr>
              <a:t>або</a:t>
            </a:r>
            <a:r>
              <a:rPr lang="ru-RU" sz="1400" dirty="0">
                <a:solidFill>
                  <a:schemeClr val="accent5">
                    <a:lumMod val="50000"/>
                  </a:schemeClr>
                </a:solidFill>
              </a:rPr>
              <a:t> </a:t>
            </a:r>
            <a:r>
              <a:rPr lang="ru-RU" sz="1400" dirty="0" err="1">
                <a:solidFill>
                  <a:schemeClr val="accent5">
                    <a:lumMod val="50000"/>
                  </a:schemeClr>
                </a:solidFill>
              </a:rPr>
              <a:t>одержання</a:t>
            </a:r>
            <a:r>
              <a:rPr lang="ru-RU" sz="1400" dirty="0">
                <a:solidFill>
                  <a:schemeClr val="accent5">
                    <a:lumMod val="50000"/>
                  </a:schemeClr>
                </a:solidFill>
              </a:rPr>
              <a:t> </a:t>
            </a:r>
            <a:r>
              <a:rPr lang="ru-RU" sz="1400" dirty="0" err="1">
                <a:solidFill>
                  <a:schemeClr val="accent5">
                    <a:lumMod val="50000"/>
                  </a:schemeClr>
                </a:solidFill>
              </a:rPr>
              <a:t>неправомірної</a:t>
            </a:r>
            <a:r>
              <a:rPr lang="ru-RU" sz="1400" dirty="0">
                <a:solidFill>
                  <a:schemeClr val="accent5">
                    <a:lumMod val="50000"/>
                  </a:schemeClr>
                </a:solidFill>
              </a:rPr>
              <a:t> </a:t>
            </a:r>
            <a:r>
              <a:rPr lang="ru-RU" sz="1400" dirty="0" err="1">
                <a:solidFill>
                  <a:schemeClr val="accent5">
                    <a:lumMod val="50000"/>
                  </a:schemeClr>
                </a:solidFill>
              </a:rPr>
              <a:t>вигоди</a:t>
            </a:r>
            <a:r>
              <a:rPr lang="ru-RU" sz="1400" dirty="0">
                <a:solidFill>
                  <a:schemeClr val="accent5">
                    <a:lumMod val="50000"/>
                  </a:schemeClr>
                </a:solidFill>
              </a:rPr>
              <a:t> </a:t>
            </a:r>
            <a:r>
              <a:rPr lang="ru-RU" sz="1400" dirty="0" err="1">
                <a:solidFill>
                  <a:schemeClr val="accent5">
                    <a:lumMod val="50000"/>
                  </a:schemeClr>
                </a:solidFill>
              </a:rPr>
              <a:t>службовою</a:t>
            </a:r>
            <a:r>
              <a:rPr lang="ru-RU" sz="1400" dirty="0">
                <a:solidFill>
                  <a:schemeClr val="accent5">
                    <a:lumMod val="50000"/>
                  </a:schemeClr>
                </a:solidFill>
              </a:rPr>
              <a:t> особою);</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368</a:t>
            </a:r>
            <a:r>
              <a:rPr lang="ru-RU" sz="1400" baseline="30000" dirty="0" smtClean="0">
                <a:solidFill>
                  <a:schemeClr val="accent5">
                    <a:lumMod val="50000"/>
                  </a:schemeClr>
                </a:solidFill>
              </a:rPr>
              <a:t>2</a:t>
            </a:r>
            <a:r>
              <a:rPr lang="ru-RU" sz="1400" dirty="0" smtClean="0">
                <a:solidFill>
                  <a:schemeClr val="accent5">
                    <a:lumMod val="50000"/>
                  </a:schemeClr>
                </a:solidFill>
              </a:rPr>
              <a:t> </a:t>
            </a:r>
            <a:r>
              <a:rPr lang="ru-RU" sz="1400" dirty="0">
                <a:solidFill>
                  <a:schemeClr val="accent5">
                    <a:lumMod val="50000"/>
                  </a:schemeClr>
                </a:solidFill>
              </a:rPr>
              <a:t>(</a:t>
            </a:r>
            <a:r>
              <a:rPr lang="ru-RU" sz="1400" dirty="0" err="1">
                <a:solidFill>
                  <a:schemeClr val="accent5">
                    <a:lumMod val="50000"/>
                  </a:schemeClr>
                </a:solidFill>
              </a:rPr>
              <a:t>незаконне</a:t>
            </a:r>
            <a:r>
              <a:rPr lang="ru-RU" sz="1400" dirty="0">
                <a:solidFill>
                  <a:schemeClr val="accent5">
                    <a:lumMod val="50000"/>
                  </a:schemeClr>
                </a:solidFill>
              </a:rPr>
              <a:t> </a:t>
            </a:r>
            <a:r>
              <a:rPr lang="ru-RU" sz="1400" dirty="0" err="1">
                <a:solidFill>
                  <a:schemeClr val="accent5">
                    <a:lumMod val="50000"/>
                  </a:schemeClr>
                </a:solidFill>
              </a:rPr>
              <a:t>збагачення</a:t>
            </a:r>
            <a:r>
              <a:rPr lang="ru-RU" sz="1400"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368</a:t>
            </a:r>
            <a:r>
              <a:rPr lang="ru-RU" sz="1400" baseline="30000" dirty="0" smtClean="0">
                <a:solidFill>
                  <a:schemeClr val="accent5">
                    <a:lumMod val="50000"/>
                  </a:schemeClr>
                </a:solidFill>
              </a:rPr>
              <a:t>3</a:t>
            </a:r>
            <a:r>
              <a:rPr lang="ru-RU" sz="1400" dirty="0" smtClean="0">
                <a:solidFill>
                  <a:schemeClr val="accent5">
                    <a:lumMod val="50000"/>
                  </a:schemeClr>
                </a:solidFill>
              </a:rPr>
              <a:t> </a:t>
            </a:r>
            <a:r>
              <a:rPr lang="ru-RU" sz="1400" dirty="0">
                <a:solidFill>
                  <a:schemeClr val="accent5">
                    <a:lumMod val="50000"/>
                  </a:schemeClr>
                </a:solidFill>
              </a:rPr>
              <a:t>(</a:t>
            </a:r>
            <a:r>
              <a:rPr lang="ru-RU" sz="1400" dirty="0" err="1">
                <a:solidFill>
                  <a:schemeClr val="accent5">
                    <a:lumMod val="50000"/>
                  </a:schemeClr>
                </a:solidFill>
              </a:rPr>
              <a:t>підкуп</a:t>
            </a:r>
            <a:r>
              <a:rPr lang="ru-RU" sz="1400" dirty="0">
                <a:solidFill>
                  <a:schemeClr val="accent5">
                    <a:lumMod val="50000"/>
                  </a:schemeClr>
                </a:solidFill>
              </a:rPr>
              <a:t> </a:t>
            </a:r>
            <a:r>
              <a:rPr lang="ru-RU" sz="1400" dirty="0" err="1">
                <a:solidFill>
                  <a:schemeClr val="accent5">
                    <a:lumMod val="50000"/>
                  </a:schemeClr>
                </a:solidFill>
              </a:rPr>
              <a:t>службової</a:t>
            </a:r>
            <a:r>
              <a:rPr lang="ru-RU" sz="1400" dirty="0">
                <a:solidFill>
                  <a:schemeClr val="accent5">
                    <a:lumMod val="50000"/>
                  </a:schemeClr>
                </a:solidFill>
              </a:rPr>
              <a:t> особи </a:t>
            </a:r>
            <a:r>
              <a:rPr lang="ru-RU" sz="1400" dirty="0" err="1">
                <a:solidFill>
                  <a:schemeClr val="accent5">
                    <a:lumMod val="50000"/>
                  </a:schemeClr>
                </a:solidFill>
              </a:rPr>
              <a:t>юридичної</a:t>
            </a:r>
            <a:r>
              <a:rPr lang="ru-RU" sz="1400" dirty="0">
                <a:solidFill>
                  <a:schemeClr val="accent5">
                    <a:lumMod val="50000"/>
                  </a:schemeClr>
                </a:solidFill>
              </a:rPr>
              <a:t> особи приватного права </a:t>
            </a:r>
            <a:r>
              <a:rPr lang="ru-RU" sz="1400" dirty="0" err="1">
                <a:solidFill>
                  <a:schemeClr val="accent5">
                    <a:lumMod val="50000"/>
                  </a:schemeClr>
                </a:solidFill>
              </a:rPr>
              <a:t>незалежно</a:t>
            </a:r>
            <a:r>
              <a:rPr lang="ru-RU" sz="1400" dirty="0">
                <a:solidFill>
                  <a:schemeClr val="accent5">
                    <a:lumMod val="50000"/>
                  </a:schemeClr>
                </a:solidFill>
              </a:rPr>
              <a:t> </a:t>
            </a:r>
            <a:r>
              <a:rPr lang="ru-RU" sz="1400" dirty="0" err="1">
                <a:solidFill>
                  <a:schemeClr val="accent5">
                    <a:lumMod val="50000"/>
                  </a:schemeClr>
                </a:solidFill>
              </a:rPr>
              <a:t>від</a:t>
            </a:r>
            <a:r>
              <a:rPr lang="ru-RU" sz="1400" dirty="0">
                <a:solidFill>
                  <a:schemeClr val="accent5">
                    <a:lumMod val="50000"/>
                  </a:schemeClr>
                </a:solidFill>
              </a:rPr>
              <a:t> </a:t>
            </a:r>
            <a:r>
              <a:rPr lang="ru-RU" sz="1400" dirty="0" err="1">
                <a:solidFill>
                  <a:schemeClr val="accent5">
                    <a:lumMod val="50000"/>
                  </a:schemeClr>
                </a:solidFill>
              </a:rPr>
              <a:t>організаційно-правової</a:t>
            </a:r>
            <a:r>
              <a:rPr lang="ru-RU" sz="1400" dirty="0">
                <a:solidFill>
                  <a:schemeClr val="accent5">
                    <a:lumMod val="50000"/>
                  </a:schemeClr>
                </a:solidFill>
              </a:rPr>
              <a:t> </a:t>
            </a:r>
            <a:r>
              <a:rPr lang="ru-RU" sz="1400" dirty="0" err="1">
                <a:solidFill>
                  <a:schemeClr val="accent5">
                    <a:lumMod val="50000"/>
                  </a:schemeClr>
                </a:solidFill>
              </a:rPr>
              <a:t>форми</a:t>
            </a:r>
            <a:r>
              <a:rPr lang="ru-RU" sz="1400"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368</a:t>
            </a:r>
            <a:r>
              <a:rPr lang="ru-RU" sz="1400" baseline="30000" dirty="0" smtClean="0">
                <a:solidFill>
                  <a:schemeClr val="accent5">
                    <a:lumMod val="50000"/>
                  </a:schemeClr>
                </a:solidFill>
              </a:rPr>
              <a:t>4</a:t>
            </a:r>
            <a:r>
              <a:rPr lang="ru-RU" sz="1400" dirty="0" smtClean="0">
                <a:solidFill>
                  <a:schemeClr val="accent5">
                    <a:lumMod val="50000"/>
                  </a:schemeClr>
                </a:solidFill>
              </a:rPr>
              <a:t> </a:t>
            </a:r>
            <a:r>
              <a:rPr lang="ru-RU" sz="1400" dirty="0">
                <a:solidFill>
                  <a:schemeClr val="accent5">
                    <a:lumMod val="50000"/>
                  </a:schemeClr>
                </a:solidFill>
              </a:rPr>
              <a:t>(</a:t>
            </a:r>
            <a:r>
              <a:rPr lang="ru-RU" sz="1400" dirty="0" err="1">
                <a:solidFill>
                  <a:schemeClr val="accent5">
                    <a:lumMod val="50000"/>
                  </a:schemeClr>
                </a:solidFill>
              </a:rPr>
              <a:t>підкуп</a:t>
            </a:r>
            <a:r>
              <a:rPr lang="ru-RU" sz="1400" dirty="0">
                <a:solidFill>
                  <a:schemeClr val="accent5">
                    <a:lumMod val="50000"/>
                  </a:schemeClr>
                </a:solidFill>
              </a:rPr>
              <a:t> особи, яка </a:t>
            </a:r>
            <a:r>
              <a:rPr lang="ru-RU" sz="1400" dirty="0" err="1">
                <a:solidFill>
                  <a:schemeClr val="accent5">
                    <a:lumMod val="50000"/>
                  </a:schemeClr>
                </a:solidFill>
              </a:rPr>
              <a:t>надає</a:t>
            </a:r>
            <a:r>
              <a:rPr lang="ru-RU" sz="1400" dirty="0">
                <a:solidFill>
                  <a:schemeClr val="accent5">
                    <a:lumMod val="50000"/>
                  </a:schemeClr>
                </a:solidFill>
              </a:rPr>
              <a:t> </a:t>
            </a:r>
            <a:r>
              <a:rPr lang="ru-RU" sz="1400" dirty="0" err="1">
                <a:solidFill>
                  <a:schemeClr val="accent5">
                    <a:lumMod val="50000"/>
                  </a:schemeClr>
                </a:solidFill>
              </a:rPr>
              <a:t>публічні</a:t>
            </a:r>
            <a:r>
              <a:rPr lang="ru-RU" sz="1400" dirty="0">
                <a:solidFill>
                  <a:schemeClr val="accent5">
                    <a:lumMod val="50000"/>
                  </a:schemeClr>
                </a:solidFill>
              </a:rPr>
              <a:t> </a:t>
            </a:r>
            <a:r>
              <a:rPr lang="ru-RU" sz="1400" dirty="0" err="1">
                <a:solidFill>
                  <a:schemeClr val="accent5">
                    <a:lumMod val="50000"/>
                  </a:schemeClr>
                </a:solidFill>
              </a:rPr>
              <a:t>послуги</a:t>
            </a:r>
            <a:r>
              <a:rPr lang="ru-RU" sz="1400"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a:t>
            </a:r>
            <a:r>
              <a:rPr lang="ru-RU" sz="1400" dirty="0">
                <a:solidFill>
                  <a:schemeClr val="accent5">
                    <a:lumMod val="50000"/>
                  </a:schemeClr>
                </a:solidFill>
              </a:rPr>
              <a:t>369 (</a:t>
            </a:r>
            <a:r>
              <a:rPr lang="ru-RU" sz="1400" dirty="0" err="1">
                <a:solidFill>
                  <a:schemeClr val="accent5">
                    <a:lumMod val="50000"/>
                  </a:schemeClr>
                </a:solidFill>
              </a:rPr>
              <a:t>пропозиція</a:t>
            </a:r>
            <a:r>
              <a:rPr lang="ru-RU" sz="1400" dirty="0">
                <a:solidFill>
                  <a:schemeClr val="accent5">
                    <a:lumMod val="50000"/>
                  </a:schemeClr>
                </a:solidFill>
              </a:rPr>
              <a:t>, </a:t>
            </a:r>
            <a:r>
              <a:rPr lang="ru-RU" sz="1400" dirty="0" err="1">
                <a:solidFill>
                  <a:schemeClr val="accent5">
                    <a:lumMod val="50000"/>
                  </a:schemeClr>
                </a:solidFill>
              </a:rPr>
              <a:t>обіцянка</a:t>
            </a:r>
            <a:r>
              <a:rPr lang="ru-RU" sz="1400" dirty="0">
                <a:solidFill>
                  <a:schemeClr val="accent5">
                    <a:lumMod val="50000"/>
                  </a:schemeClr>
                </a:solidFill>
              </a:rPr>
              <a:t> </a:t>
            </a:r>
            <a:r>
              <a:rPr lang="ru-RU" sz="1400" dirty="0" err="1">
                <a:solidFill>
                  <a:schemeClr val="accent5">
                    <a:lumMod val="50000"/>
                  </a:schemeClr>
                </a:solidFill>
              </a:rPr>
              <a:t>або</a:t>
            </a:r>
            <a:r>
              <a:rPr lang="ru-RU" sz="1400" dirty="0">
                <a:solidFill>
                  <a:schemeClr val="accent5">
                    <a:lumMod val="50000"/>
                  </a:schemeClr>
                </a:solidFill>
              </a:rPr>
              <a:t> </a:t>
            </a:r>
            <a:r>
              <a:rPr lang="ru-RU" sz="1400" dirty="0" err="1">
                <a:solidFill>
                  <a:schemeClr val="accent5">
                    <a:lumMod val="50000"/>
                  </a:schemeClr>
                </a:solidFill>
              </a:rPr>
              <a:t>надання</a:t>
            </a:r>
            <a:r>
              <a:rPr lang="ru-RU" sz="1400" dirty="0">
                <a:solidFill>
                  <a:schemeClr val="accent5">
                    <a:lumMod val="50000"/>
                  </a:schemeClr>
                </a:solidFill>
              </a:rPr>
              <a:t> </a:t>
            </a:r>
            <a:r>
              <a:rPr lang="ru-RU" sz="1400" dirty="0" err="1">
                <a:solidFill>
                  <a:schemeClr val="accent5">
                    <a:lumMod val="50000"/>
                  </a:schemeClr>
                </a:solidFill>
              </a:rPr>
              <a:t>неправомірної</a:t>
            </a:r>
            <a:r>
              <a:rPr lang="ru-RU" sz="1400" dirty="0">
                <a:solidFill>
                  <a:schemeClr val="accent5">
                    <a:lumMod val="50000"/>
                  </a:schemeClr>
                </a:solidFill>
              </a:rPr>
              <a:t> </a:t>
            </a:r>
            <a:r>
              <a:rPr lang="ru-RU" sz="1400" dirty="0" err="1">
                <a:solidFill>
                  <a:schemeClr val="accent5">
                    <a:lumMod val="50000"/>
                  </a:schemeClr>
                </a:solidFill>
              </a:rPr>
              <a:t>вигоди</a:t>
            </a:r>
            <a:r>
              <a:rPr lang="ru-RU" sz="1400" dirty="0">
                <a:solidFill>
                  <a:schemeClr val="accent5">
                    <a:lumMod val="50000"/>
                  </a:schemeClr>
                </a:solidFill>
              </a:rPr>
              <a:t> </a:t>
            </a:r>
            <a:r>
              <a:rPr lang="ru-RU" sz="1400" dirty="0" err="1">
                <a:solidFill>
                  <a:schemeClr val="accent5">
                    <a:lumMod val="50000"/>
                  </a:schemeClr>
                </a:solidFill>
              </a:rPr>
              <a:t>службовій</a:t>
            </a:r>
            <a:r>
              <a:rPr lang="ru-RU" sz="1400" dirty="0">
                <a:solidFill>
                  <a:schemeClr val="accent5">
                    <a:lumMod val="50000"/>
                  </a:schemeClr>
                </a:solidFill>
              </a:rPr>
              <a:t> </a:t>
            </a:r>
            <a:r>
              <a:rPr lang="ru-RU" sz="1400" dirty="0" err="1">
                <a:solidFill>
                  <a:schemeClr val="accent5">
                    <a:lumMod val="50000"/>
                  </a:schemeClr>
                </a:solidFill>
              </a:rPr>
              <a:t>особі</a:t>
            </a:r>
            <a:r>
              <a:rPr lang="ru-RU" sz="1400" dirty="0">
                <a:solidFill>
                  <a:schemeClr val="accent5">
                    <a:lumMod val="50000"/>
                  </a:schemeClr>
                </a:solidFill>
              </a:rPr>
              <a:t>);</a:t>
            </a:r>
          </a:p>
          <a:p>
            <a:pPr marL="285750" indent="-285750" algn="just">
              <a:buFont typeface="Wingdings" panose="05000000000000000000" pitchFamily="2" charset="2"/>
              <a:buChar char="q"/>
            </a:pPr>
            <a:r>
              <a:rPr lang="ru-RU" sz="1400" dirty="0" err="1" smtClean="0">
                <a:solidFill>
                  <a:schemeClr val="accent5">
                    <a:lumMod val="50000"/>
                  </a:schemeClr>
                </a:solidFill>
              </a:rPr>
              <a:t>статтею</a:t>
            </a:r>
            <a:r>
              <a:rPr lang="ru-RU" sz="1400" dirty="0" smtClean="0">
                <a:solidFill>
                  <a:schemeClr val="accent5">
                    <a:lumMod val="50000"/>
                  </a:schemeClr>
                </a:solidFill>
              </a:rPr>
              <a:t> 369</a:t>
            </a:r>
            <a:r>
              <a:rPr lang="ru-RU" sz="1400" baseline="30000" dirty="0" smtClean="0">
                <a:solidFill>
                  <a:schemeClr val="accent5">
                    <a:lumMod val="50000"/>
                  </a:schemeClr>
                </a:solidFill>
              </a:rPr>
              <a:t>2</a:t>
            </a:r>
            <a:r>
              <a:rPr lang="ru-RU" sz="1400" dirty="0" smtClean="0">
                <a:solidFill>
                  <a:schemeClr val="accent5">
                    <a:lumMod val="50000"/>
                  </a:schemeClr>
                </a:solidFill>
              </a:rPr>
              <a:t> </a:t>
            </a:r>
            <a:r>
              <a:rPr lang="ru-RU" sz="1400" dirty="0">
                <a:solidFill>
                  <a:schemeClr val="accent5">
                    <a:lumMod val="50000"/>
                  </a:schemeClr>
                </a:solidFill>
              </a:rPr>
              <a:t>(</a:t>
            </a:r>
            <a:r>
              <a:rPr lang="ru-RU" sz="1400" dirty="0" err="1">
                <a:solidFill>
                  <a:schemeClr val="accent5">
                    <a:lumMod val="50000"/>
                  </a:schemeClr>
                </a:solidFill>
              </a:rPr>
              <a:t>зловживання</a:t>
            </a:r>
            <a:r>
              <a:rPr lang="ru-RU" sz="1400" dirty="0">
                <a:solidFill>
                  <a:schemeClr val="accent5">
                    <a:lumMod val="50000"/>
                  </a:schemeClr>
                </a:solidFill>
              </a:rPr>
              <a:t> </a:t>
            </a:r>
            <a:r>
              <a:rPr lang="ru-RU" sz="1400" dirty="0" err="1">
                <a:solidFill>
                  <a:schemeClr val="accent5">
                    <a:lumMod val="50000"/>
                  </a:schemeClr>
                </a:solidFill>
              </a:rPr>
              <a:t>впливом</a:t>
            </a:r>
            <a:r>
              <a:rPr lang="ru-RU" sz="1400" dirty="0">
                <a:solidFill>
                  <a:schemeClr val="accent5">
                    <a:lumMod val="50000"/>
                  </a:schemeClr>
                </a:solidFill>
              </a:rPr>
              <a:t>).</a:t>
            </a:r>
          </a:p>
        </p:txBody>
      </p:sp>
      <p:sp>
        <p:nvSpPr>
          <p:cNvPr id="7" name="TextBox 6"/>
          <p:cNvSpPr txBox="1"/>
          <p:nvPr/>
        </p:nvSpPr>
        <p:spPr>
          <a:xfrm>
            <a:off x="4160563" y="6180841"/>
            <a:ext cx="6121580" cy="338554"/>
          </a:xfrm>
          <a:prstGeom prst="rect">
            <a:avLst/>
          </a:prstGeom>
          <a:noFill/>
        </p:spPr>
        <p:txBody>
          <a:bodyPr wrap="square" rtlCol="0">
            <a:spAutoFit/>
          </a:bodyPr>
          <a:lstStyle/>
          <a:p>
            <a:pPr marL="171450" indent="-171450">
              <a:buFont typeface="Arial" panose="020B0604020202020204" pitchFamily="34" charset="0"/>
              <a:buChar char="•"/>
            </a:pPr>
            <a:r>
              <a:rPr lang="uk-UA" sz="800" dirty="0" smtClean="0">
                <a:solidFill>
                  <a:schemeClr val="accent5">
                    <a:lumMod val="50000"/>
                  </a:schemeClr>
                </a:solidFill>
              </a:rPr>
              <a:t>Відповідно до рішення НАЗК від 06.07.2017 № 286</a:t>
            </a:r>
          </a:p>
          <a:p>
            <a:r>
              <a:rPr lang="uk-UA" sz="800" dirty="0" smtClean="0">
                <a:solidFill>
                  <a:schemeClr val="accent5">
                    <a:lumMod val="50000"/>
                  </a:schemeClr>
                </a:solidFill>
              </a:rPr>
              <a:t> «</a:t>
            </a:r>
            <a:r>
              <a:rPr lang="ru-RU" sz="800" dirty="0">
                <a:solidFill>
                  <a:schemeClr val="accent5">
                    <a:lumMod val="50000"/>
                  </a:schemeClr>
                </a:solidFill>
              </a:rPr>
              <a:t>Про </a:t>
            </a:r>
            <a:r>
              <a:rPr lang="ru-RU" sz="800" dirty="0" err="1">
                <a:solidFill>
                  <a:schemeClr val="accent5">
                    <a:lumMod val="50000"/>
                  </a:schemeClr>
                </a:solidFill>
              </a:rPr>
              <a:t>затвердження</a:t>
            </a:r>
            <a:r>
              <a:rPr lang="ru-RU" sz="800" dirty="0">
                <a:solidFill>
                  <a:schemeClr val="accent5">
                    <a:lumMod val="50000"/>
                  </a:schemeClr>
                </a:solidFill>
              </a:rPr>
              <a:t> </a:t>
            </a:r>
            <a:r>
              <a:rPr lang="ru-RU" sz="800" dirty="0" err="1">
                <a:solidFill>
                  <a:schemeClr val="accent5">
                    <a:lumMod val="50000"/>
                  </a:schemeClr>
                </a:solidFill>
              </a:rPr>
              <a:t>Методичних</a:t>
            </a:r>
            <a:r>
              <a:rPr lang="ru-RU" sz="800" dirty="0">
                <a:solidFill>
                  <a:schemeClr val="accent5">
                    <a:lumMod val="50000"/>
                  </a:schemeClr>
                </a:solidFill>
              </a:rPr>
              <a:t> </a:t>
            </a:r>
            <a:r>
              <a:rPr lang="ru-RU" sz="800" dirty="0" err="1">
                <a:solidFill>
                  <a:schemeClr val="accent5">
                    <a:lumMod val="50000"/>
                  </a:schemeClr>
                </a:solidFill>
              </a:rPr>
              <a:t>рекомендацій</a:t>
            </a:r>
            <a:r>
              <a:rPr lang="ru-RU" sz="800" dirty="0">
                <a:solidFill>
                  <a:schemeClr val="accent5">
                    <a:lumMod val="50000"/>
                  </a:schemeClr>
                </a:solidFill>
              </a:rPr>
              <a:t> </a:t>
            </a:r>
            <a:r>
              <a:rPr lang="ru-RU" sz="800" dirty="0" err="1">
                <a:solidFill>
                  <a:schemeClr val="accent5">
                    <a:lumMod val="50000"/>
                  </a:schemeClr>
                </a:solidFill>
              </a:rPr>
              <a:t>щодо</a:t>
            </a:r>
            <a:r>
              <a:rPr lang="ru-RU" sz="800" dirty="0">
                <a:solidFill>
                  <a:schemeClr val="accent5">
                    <a:lumMod val="50000"/>
                  </a:schemeClr>
                </a:solidFill>
              </a:rPr>
              <a:t> </a:t>
            </a:r>
            <a:r>
              <a:rPr lang="ru-RU" sz="800" dirty="0" err="1">
                <a:solidFill>
                  <a:schemeClr val="accent5">
                    <a:lumMod val="50000"/>
                  </a:schemeClr>
                </a:solidFill>
              </a:rPr>
              <a:t>організації</a:t>
            </a:r>
            <a:r>
              <a:rPr lang="ru-RU" sz="800" dirty="0">
                <a:solidFill>
                  <a:schemeClr val="accent5">
                    <a:lumMod val="50000"/>
                  </a:schemeClr>
                </a:solidFill>
              </a:rPr>
              <a:t> </a:t>
            </a:r>
            <a:r>
              <a:rPr lang="ru-RU" sz="800" dirty="0" err="1">
                <a:solidFill>
                  <a:schemeClr val="accent5">
                    <a:lumMod val="50000"/>
                  </a:schemeClr>
                </a:solidFill>
              </a:rPr>
              <a:t>роботи</a:t>
            </a:r>
            <a:r>
              <a:rPr lang="ru-RU" sz="800" dirty="0">
                <a:solidFill>
                  <a:schemeClr val="accent5">
                    <a:lumMod val="50000"/>
                  </a:schemeClr>
                </a:solidFill>
              </a:rPr>
              <a:t> </a:t>
            </a:r>
            <a:r>
              <a:rPr lang="ru-RU" sz="800" dirty="0" err="1">
                <a:solidFill>
                  <a:schemeClr val="accent5">
                    <a:lumMod val="50000"/>
                  </a:schemeClr>
                </a:solidFill>
              </a:rPr>
              <a:t>із</a:t>
            </a:r>
            <a:r>
              <a:rPr lang="ru-RU" sz="800" dirty="0">
                <a:solidFill>
                  <a:schemeClr val="accent5">
                    <a:lumMod val="50000"/>
                  </a:schemeClr>
                </a:solidFill>
              </a:rPr>
              <a:t> </a:t>
            </a:r>
            <a:r>
              <a:rPr lang="ru-RU" sz="800" dirty="0" err="1">
                <a:solidFill>
                  <a:schemeClr val="accent5">
                    <a:lumMod val="50000"/>
                  </a:schemeClr>
                </a:solidFill>
              </a:rPr>
              <a:t>повідомленнями</a:t>
            </a:r>
            <a:r>
              <a:rPr lang="ru-RU" sz="800" dirty="0">
                <a:solidFill>
                  <a:schemeClr val="accent5">
                    <a:lumMod val="50000"/>
                  </a:schemeClr>
                </a:solidFill>
              </a:rPr>
              <a:t> про </a:t>
            </a:r>
            <a:r>
              <a:rPr lang="ru-RU" sz="800" dirty="0" err="1">
                <a:solidFill>
                  <a:schemeClr val="accent5">
                    <a:lumMod val="50000"/>
                  </a:schemeClr>
                </a:solidFill>
              </a:rPr>
              <a:t>корупцію</a:t>
            </a:r>
            <a:r>
              <a:rPr lang="ru-RU" sz="800" dirty="0">
                <a:solidFill>
                  <a:schemeClr val="accent5">
                    <a:lumMod val="50000"/>
                  </a:schemeClr>
                </a:solidFill>
              </a:rPr>
              <a:t>, </a:t>
            </a:r>
            <a:r>
              <a:rPr lang="ru-RU" sz="800" dirty="0" err="1">
                <a:solidFill>
                  <a:schemeClr val="accent5">
                    <a:lumMod val="50000"/>
                  </a:schemeClr>
                </a:solidFill>
              </a:rPr>
              <a:t>внесеними</a:t>
            </a:r>
            <a:r>
              <a:rPr lang="ru-RU" sz="800" dirty="0">
                <a:solidFill>
                  <a:schemeClr val="accent5">
                    <a:lumMod val="50000"/>
                  </a:schemeClr>
                </a:solidFill>
              </a:rPr>
              <a:t> </a:t>
            </a:r>
            <a:r>
              <a:rPr lang="ru-RU" sz="800" dirty="0" err="1" smtClean="0">
                <a:solidFill>
                  <a:schemeClr val="accent5">
                    <a:lumMod val="50000"/>
                  </a:schemeClr>
                </a:solidFill>
              </a:rPr>
              <a:t>викривачами</a:t>
            </a:r>
            <a:r>
              <a:rPr lang="ru-RU" sz="800" dirty="0" smtClean="0">
                <a:solidFill>
                  <a:schemeClr val="accent5">
                    <a:lumMod val="50000"/>
                  </a:schemeClr>
                </a:solidFill>
              </a:rPr>
              <a:t>»</a:t>
            </a:r>
            <a:r>
              <a:rPr lang="uk-UA" sz="800" dirty="0" smtClean="0">
                <a:solidFill>
                  <a:schemeClr val="accent5">
                    <a:lumMod val="50000"/>
                  </a:schemeClr>
                </a:solidFill>
              </a:rPr>
              <a:t> </a:t>
            </a:r>
            <a:endParaRPr lang="ru-RU" sz="800" dirty="0">
              <a:solidFill>
                <a:schemeClr val="accent5">
                  <a:lumMod val="50000"/>
                </a:schemeClr>
              </a:solidFill>
            </a:endParaRPr>
          </a:p>
        </p:txBody>
      </p:sp>
      <p:sp>
        <p:nvSpPr>
          <p:cNvPr id="5" name="Заголовок 1"/>
          <p:cNvSpPr>
            <a:spLocks noGrp="1"/>
          </p:cNvSpPr>
          <p:nvPr>
            <p:ph type="title"/>
          </p:nvPr>
        </p:nvSpPr>
        <p:spPr>
          <a:xfrm>
            <a:off x="0" y="152400"/>
            <a:ext cx="12014199" cy="923968"/>
          </a:xfrm>
        </p:spPr>
        <p:txBody>
          <a:bodyPr>
            <a:noAutofit/>
          </a:bodyPr>
          <a:lstStyle/>
          <a:p>
            <a:pPr algn="ctr"/>
            <a:r>
              <a:rPr lang="ru-RU" sz="2400" dirty="0" err="1" smtClean="0">
                <a:latin typeface="Times New Roman" panose="02020603050405020304" pitchFamily="18" charset="0"/>
                <a:cs typeface="Times New Roman" panose="02020603050405020304" pitchFamily="18" charset="0"/>
              </a:rPr>
              <a:t>Перелік</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корупційних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правопорушень</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вчинення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передбачено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кримінальну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відповідальність</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849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1543822" y="1882846"/>
            <a:ext cx="9283069" cy="3479798"/>
          </a:xfrm>
          <a:prstGeom prst="foldedCorner">
            <a:avLst/>
          </a:prstGeom>
          <a:solidFill>
            <a:schemeClr val="accent3">
              <a:lumMod val="40000"/>
              <a:lumOff val="60000"/>
            </a:schemeClr>
          </a:solid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sz="1200" dirty="0" smtClean="0">
              <a:solidFill>
                <a:schemeClr val="accent5">
                  <a:lumMod val="50000"/>
                </a:schemeClr>
              </a:solidFill>
            </a:endParaRPr>
          </a:p>
          <a:p>
            <a:pPr algn="just"/>
            <a:endParaRPr lang="ru-RU" sz="1400" dirty="0" smtClean="0">
              <a:solidFill>
                <a:schemeClr val="accent5">
                  <a:lumMod val="50000"/>
                </a:schemeClr>
              </a:solidFill>
            </a:endParaRPr>
          </a:p>
          <a:p>
            <a:pPr algn="ctr"/>
            <a:r>
              <a:rPr lang="ru-RU" sz="1400" dirty="0" smtClean="0">
                <a:solidFill>
                  <a:schemeClr val="accent5">
                    <a:lumMod val="50000"/>
                  </a:schemeClr>
                </a:solidFill>
              </a:rPr>
              <a:t>         </a:t>
            </a:r>
          </a:p>
          <a:p>
            <a:pPr algn="ctr"/>
            <a:r>
              <a:rPr lang="ru-RU" sz="1400" b="1" i="1" dirty="0" err="1">
                <a:solidFill>
                  <a:schemeClr val="accent5">
                    <a:lumMod val="50000"/>
                  </a:schemeClr>
                </a:solidFill>
              </a:rPr>
              <a:t>Відповідно</a:t>
            </a:r>
            <a:r>
              <a:rPr lang="ru-RU" sz="1400" b="1" i="1" dirty="0">
                <a:solidFill>
                  <a:schemeClr val="accent5">
                    <a:lumMod val="50000"/>
                  </a:schemeClr>
                </a:solidFill>
              </a:rPr>
              <a:t> до </a:t>
            </a:r>
            <a:r>
              <a:rPr lang="ru-RU" sz="1400" b="1" i="1" dirty="0" err="1">
                <a:solidFill>
                  <a:schemeClr val="accent5">
                    <a:lumMod val="50000"/>
                  </a:schemeClr>
                </a:solidFill>
              </a:rPr>
              <a:t>глави</a:t>
            </a:r>
            <a:r>
              <a:rPr lang="ru-RU" sz="1400" b="1" i="1" dirty="0">
                <a:solidFill>
                  <a:schemeClr val="accent5">
                    <a:lumMod val="50000"/>
                  </a:schemeClr>
                </a:solidFill>
              </a:rPr>
              <a:t> 13-А "</a:t>
            </a:r>
            <a:r>
              <a:rPr lang="ru-RU" sz="1400" b="1" i="1" dirty="0" err="1">
                <a:solidFill>
                  <a:schemeClr val="accent5">
                    <a:lumMod val="50000"/>
                  </a:schemeClr>
                </a:solidFill>
              </a:rPr>
              <a:t>Адміністративні</a:t>
            </a:r>
            <a:r>
              <a:rPr lang="ru-RU" sz="1400" b="1" i="1" dirty="0">
                <a:solidFill>
                  <a:schemeClr val="accent5">
                    <a:lumMod val="50000"/>
                  </a:schemeClr>
                </a:solidFill>
              </a:rPr>
              <a:t> </a:t>
            </a:r>
            <a:r>
              <a:rPr lang="ru-RU" sz="1400" b="1" i="1" dirty="0" err="1">
                <a:solidFill>
                  <a:schemeClr val="accent5">
                    <a:lumMod val="50000"/>
                  </a:schemeClr>
                </a:solidFill>
              </a:rPr>
              <a:t>правопорушення</a:t>
            </a:r>
            <a:r>
              <a:rPr lang="ru-RU" sz="1400" b="1" i="1" dirty="0">
                <a:solidFill>
                  <a:schemeClr val="accent5">
                    <a:lumMod val="50000"/>
                  </a:schemeClr>
                </a:solidFill>
              </a:rPr>
              <a:t>, </a:t>
            </a:r>
            <a:r>
              <a:rPr lang="ru-RU" sz="1400" b="1" i="1" dirty="0" err="1">
                <a:solidFill>
                  <a:schemeClr val="accent5">
                    <a:lumMod val="50000"/>
                  </a:schemeClr>
                </a:solidFill>
              </a:rPr>
              <a:t>пов'язані</a:t>
            </a:r>
            <a:r>
              <a:rPr lang="ru-RU" sz="1400" b="1" i="1" dirty="0">
                <a:solidFill>
                  <a:schemeClr val="accent5">
                    <a:lumMod val="50000"/>
                  </a:schemeClr>
                </a:solidFill>
              </a:rPr>
              <a:t> з </a:t>
            </a:r>
            <a:r>
              <a:rPr lang="ru-RU" sz="1400" b="1" i="1" dirty="0" err="1">
                <a:solidFill>
                  <a:schemeClr val="accent5">
                    <a:lumMod val="50000"/>
                  </a:schemeClr>
                </a:solidFill>
              </a:rPr>
              <a:t>корупцією</a:t>
            </a:r>
            <a:r>
              <a:rPr lang="ru-RU" sz="1400" b="1" i="1" dirty="0">
                <a:solidFill>
                  <a:schemeClr val="accent5">
                    <a:lumMod val="50000"/>
                  </a:schemeClr>
                </a:solidFill>
              </a:rPr>
              <a:t>" Кодексу </a:t>
            </a:r>
            <a:r>
              <a:rPr lang="ru-RU" sz="1400" b="1" i="1" dirty="0" err="1">
                <a:solidFill>
                  <a:schemeClr val="accent5">
                    <a:lumMod val="50000"/>
                  </a:schemeClr>
                </a:solidFill>
              </a:rPr>
              <a:t>України</a:t>
            </a:r>
            <a:r>
              <a:rPr lang="ru-RU" sz="1400" b="1" i="1" dirty="0">
                <a:solidFill>
                  <a:schemeClr val="accent5">
                    <a:lumMod val="50000"/>
                  </a:schemeClr>
                </a:solidFill>
              </a:rPr>
              <a:t> про </a:t>
            </a:r>
            <a:r>
              <a:rPr lang="ru-RU" sz="1400" b="1" i="1" dirty="0" err="1">
                <a:solidFill>
                  <a:schemeClr val="accent5">
                    <a:lumMod val="50000"/>
                  </a:schemeClr>
                </a:solidFill>
              </a:rPr>
              <a:t>адміністративні</a:t>
            </a:r>
            <a:r>
              <a:rPr lang="ru-RU" sz="1400" b="1" i="1" dirty="0">
                <a:solidFill>
                  <a:schemeClr val="accent5">
                    <a:lumMod val="50000"/>
                  </a:schemeClr>
                </a:solidFill>
              </a:rPr>
              <a:t> </a:t>
            </a:r>
            <a:r>
              <a:rPr lang="ru-RU" sz="1400" b="1" i="1" dirty="0" err="1">
                <a:solidFill>
                  <a:schemeClr val="accent5">
                    <a:lumMod val="50000"/>
                  </a:schemeClr>
                </a:solidFill>
              </a:rPr>
              <a:t>правопорушення</a:t>
            </a:r>
            <a:r>
              <a:rPr lang="ru-RU" sz="1400" b="1" i="1" dirty="0">
                <a:solidFill>
                  <a:schemeClr val="accent5">
                    <a:lumMod val="50000"/>
                  </a:schemeClr>
                </a:solidFill>
              </a:rPr>
              <a:t> </a:t>
            </a:r>
            <a:r>
              <a:rPr lang="ru-RU" sz="1400" b="1" i="1" dirty="0" err="1">
                <a:solidFill>
                  <a:schemeClr val="accent5">
                    <a:lumMod val="50000"/>
                  </a:schemeClr>
                </a:solidFill>
              </a:rPr>
              <a:t>адміністративна</a:t>
            </a:r>
            <a:r>
              <a:rPr lang="ru-RU" sz="1400" b="1" i="1" dirty="0">
                <a:solidFill>
                  <a:schemeClr val="accent5">
                    <a:lumMod val="50000"/>
                  </a:schemeClr>
                </a:solidFill>
              </a:rPr>
              <a:t> </a:t>
            </a:r>
            <a:r>
              <a:rPr lang="ru-RU" sz="1400" b="1" i="1" dirty="0" err="1">
                <a:solidFill>
                  <a:schemeClr val="accent5">
                    <a:lumMod val="50000"/>
                  </a:schemeClr>
                </a:solidFill>
              </a:rPr>
              <a:t>відповідальність</a:t>
            </a:r>
            <a:r>
              <a:rPr lang="ru-RU" sz="1400" b="1" i="1" dirty="0">
                <a:solidFill>
                  <a:schemeClr val="accent5">
                    <a:lumMod val="50000"/>
                  </a:schemeClr>
                </a:solidFill>
              </a:rPr>
              <a:t> </a:t>
            </a:r>
            <a:r>
              <a:rPr lang="ru-RU" sz="1400" b="1" i="1" dirty="0" err="1">
                <a:solidFill>
                  <a:schemeClr val="accent5">
                    <a:lumMod val="50000"/>
                  </a:schemeClr>
                </a:solidFill>
              </a:rPr>
              <a:t>передбачена</a:t>
            </a:r>
            <a:r>
              <a:rPr lang="ru-RU" sz="1400" b="1" i="1" dirty="0">
                <a:solidFill>
                  <a:schemeClr val="accent5">
                    <a:lumMod val="50000"/>
                  </a:schemeClr>
                </a:solidFill>
              </a:rPr>
              <a:t> за</a:t>
            </a:r>
            <a:r>
              <a:rPr lang="ru-RU" sz="1400" b="1" i="1" dirty="0" smtClean="0">
                <a:solidFill>
                  <a:schemeClr val="accent5">
                    <a:lumMod val="50000"/>
                  </a:schemeClr>
                </a:solidFill>
              </a:rPr>
              <a:t>:</a:t>
            </a:r>
          </a:p>
          <a:p>
            <a:pPr algn="ctr"/>
            <a:endParaRPr lang="ru-RU" sz="800" b="1" i="1" dirty="0">
              <a:solidFill>
                <a:schemeClr val="accent5">
                  <a:lumMod val="50000"/>
                </a:schemeClr>
              </a:solidFill>
            </a:endParaRPr>
          </a:p>
          <a:p>
            <a:pPr marL="285750" indent="-285750" algn="just">
              <a:buFont typeface="Wingdings" panose="05000000000000000000" pitchFamily="2" charset="2"/>
              <a:buChar char="q"/>
            </a:pPr>
            <a:r>
              <a:rPr lang="uk-UA" sz="1400" dirty="0" smtClean="0">
                <a:solidFill>
                  <a:schemeClr val="accent5">
                    <a:lumMod val="50000"/>
                  </a:schemeClr>
                </a:solidFill>
              </a:rPr>
              <a:t>порушення </a:t>
            </a:r>
            <a:r>
              <a:rPr lang="ru-RU" sz="1400" dirty="0" err="1">
                <a:solidFill>
                  <a:schemeClr val="accent5">
                    <a:lumMod val="50000"/>
                  </a:schemeClr>
                </a:solidFill>
              </a:rPr>
              <a:t>обмежень</a:t>
            </a:r>
            <a:r>
              <a:rPr lang="ru-RU" sz="1400" dirty="0">
                <a:solidFill>
                  <a:schemeClr val="accent5">
                    <a:lumMod val="50000"/>
                  </a:schemeClr>
                </a:solidFill>
              </a:rPr>
              <a:t> </a:t>
            </a:r>
            <a:r>
              <a:rPr lang="ru-RU" sz="1400" dirty="0" err="1">
                <a:solidFill>
                  <a:schemeClr val="accent5">
                    <a:lumMod val="50000"/>
                  </a:schemeClr>
                </a:solidFill>
              </a:rPr>
              <a:t>щодо</a:t>
            </a:r>
            <a:r>
              <a:rPr lang="ru-RU" sz="1400" dirty="0">
                <a:solidFill>
                  <a:schemeClr val="accent5">
                    <a:lumMod val="50000"/>
                  </a:schemeClr>
                </a:solidFill>
              </a:rPr>
              <a:t> </a:t>
            </a:r>
            <a:r>
              <a:rPr lang="ru-RU" sz="1400" dirty="0" err="1">
                <a:solidFill>
                  <a:schemeClr val="accent5">
                    <a:lumMod val="50000"/>
                  </a:schemeClr>
                </a:solidFill>
              </a:rPr>
              <a:t>сумісництва</a:t>
            </a:r>
            <a:r>
              <a:rPr lang="ru-RU" sz="1400" dirty="0">
                <a:solidFill>
                  <a:schemeClr val="accent5">
                    <a:lumMod val="50000"/>
                  </a:schemeClr>
                </a:solidFill>
              </a:rPr>
              <a:t> та </a:t>
            </a:r>
            <a:r>
              <a:rPr lang="ru-RU" sz="1400" dirty="0" err="1">
                <a:solidFill>
                  <a:schemeClr val="accent5">
                    <a:lumMod val="50000"/>
                  </a:schemeClr>
                </a:solidFill>
              </a:rPr>
              <a:t>суміщення</a:t>
            </a:r>
            <a:r>
              <a:rPr lang="ru-RU" sz="1400" dirty="0">
                <a:solidFill>
                  <a:schemeClr val="accent5">
                    <a:lumMod val="50000"/>
                  </a:schemeClr>
                </a:solidFill>
              </a:rPr>
              <a:t> з </a:t>
            </a:r>
            <a:r>
              <a:rPr lang="ru-RU" sz="1400" dirty="0" err="1">
                <a:solidFill>
                  <a:schemeClr val="accent5">
                    <a:lumMod val="50000"/>
                  </a:schemeClr>
                </a:solidFill>
              </a:rPr>
              <a:t>іншими</a:t>
            </a:r>
            <a:r>
              <a:rPr lang="ru-RU" sz="1400" dirty="0">
                <a:solidFill>
                  <a:schemeClr val="accent5">
                    <a:lumMod val="50000"/>
                  </a:schemeClr>
                </a:solidFill>
              </a:rPr>
              <a:t> видами </a:t>
            </a:r>
            <a:r>
              <a:rPr lang="ru-RU" sz="1400" dirty="0" err="1">
                <a:solidFill>
                  <a:schemeClr val="accent5">
                    <a:lumMod val="50000"/>
                  </a:schemeClr>
                </a:solidFill>
              </a:rPr>
              <a:t>діяльності</a:t>
            </a:r>
            <a:r>
              <a:rPr lang="ru-RU" sz="1400" dirty="0">
                <a:solidFill>
                  <a:schemeClr val="accent5">
                    <a:lumMod val="50000"/>
                  </a:schemeClr>
                </a:solidFill>
              </a:rPr>
              <a:t> </a:t>
            </a:r>
            <a:r>
              <a:rPr lang="uk-UA" sz="1400" dirty="0" smtClean="0">
                <a:solidFill>
                  <a:schemeClr val="accent5">
                    <a:lumMod val="50000"/>
                  </a:schemeClr>
                </a:solidFill>
              </a:rPr>
              <a:t>(</a:t>
            </a:r>
            <a:r>
              <a:rPr lang="uk-UA" sz="1400" dirty="0">
                <a:solidFill>
                  <a:schemeClr val="accent5">
                    <a:lumMod val="50000"/>
                  </a:schemeClr>
                </a:solidFill>
              </a:rPr>
              <a:t>стаття </a:t>
            </a:r>
            <a:r>
              <a:rPr lang="uk-UA" sz="1400" dirty="0" smtClean="0">
                <a:solidFill>
                  <a:schemeClr val="accent5">
                    <a:lumMod val="50000"/>
                  </a:schemeClr>
                </a:solidFill>
              </a:rPr>
              <a:t>172</a:t>
            </a:r>
            <a:r>
              <a:rPr lang="en-US" sz="1400" baseline="30000" dirty="0" smtClean="0">
                <a:solidFill>
                  <a:schemeClr val="accent5">
                    <a:lumMod val="50000"/>
                  </a:schemeClr>
                </a:solidFill>
              </a:rPr>
              <a:t>4</a:t>
            </a:r>
            <a:r>
              <a:rPr lang="uk-UA" sz="1400" dirty="0" smtClean="0">
                <a:solidFill>
                  <a:schemeClr val="accent5">
                    <a:lumMod val="50000"/>
                  </a:schemeClr>
                </a:solidFill>
              </a:rPr>
              <a:t>);</a:t>
            </a:r>
            <a:endParaRPr lang="en-US" sz="1400" dirty="0" smtClean="0">
              <a:solidFill>
                <a:schemeClr val="accent5">
                  <a:lumMod val="50000"/>
                </a:schemeClr>
              </a:solidFill>
            </a:endParaRPr>
          </a:p>
          <a:p>
            <a:pPr marL="285750" indent="-285750" algn="just">
              <a:buFont typeface="Wingdings" panose="05000000000000000000" pitchFamily="2" charset="2"/>
              <a:buChar char="q"/>
            </a:pPr>
            <a:r>
              <a:rPr lang="uk-UA" sz="1400" dirty="0">
                <a:solidFill>
                  <a:schemeClr val="accent5">
                    <a:lumMod val="50000"/>
                  </a:schemeClr>
                </a:solidFill>
              </a:rPr>
              <a:t>порушення встановлених законом обмежень щодо одержання подарунків (стаття 172</a:t>
            </a:r>
            <a:r>
              <a:rPr lang="uk-UA" sz="1400" baseline="30000" dirty="0">
                <a:solidFill>
                  <a:schemeClr val="accent5">
                    <a:lumMod val="50000"/>
                  </a:schemeClr>
                </a:solidFill>
              </a:rPr>
              <a:t>5</a:t>
            </a:r>
            <a:r>
              <a:rPr lang="uk-UA" sz="1400" dirty="0">
                <a:solidFill>
                  <a:schemeClr val="accent5">
                    <a:lumMod val="50000"/>
                  </a:schemeClr>
                </a:solidFill>
              </a:rPr>
              <a:t>);</a:t>
            </a:r>
          </a:p>
          <a:p>
            <a:pPr marL="285750" indent="-285750" algn="just">
              <a:buFont typeface="Wingdings" panose="05000000000000000000" pitchFamily="2" charset="2"/>
              <a:buChar char="q"/>
            </a:pPr>
            <a:r>
              <a:rPr lang="uk-UA" sz="1400" dirty="0" smtClean="0">
                <a:solidFill>
                  <a:schemeClr val="accent5">
                    <a:lumMod val="50000"/>
                  </a:schemeClr>
                </a:solidFill>
              </a:rPr>
              <a:t>порушення </a:t>
            </a:r>
            <a:r>
              <a:rPr lang="uk-UA" sz="1400" dirty="0">
                <a:solidFill>
                  <a:schemeClr val="accent5">
                    <a:lumMod val="50000"/>
                  </a:schemeClr>
                </a:solidFill>
              </a:rPr>
              <a:t>вимог фінансового контролю (стаття </a:t>
            </a:r>
            <a:r>
              <a:rPr lang="uk-UA" sz="1400" dirty="0" smtClean="0">
                <a:solidFill>
                  <a:schemeClr val="accent5">
                    <a:lumMod val="50000"/>
                  </a:schemeClr>
                </a:solidFill>
              </a:rPr>
              <a:t>172</a:t>
            </a:r>
            <a:r>
              <a:rPr lang="uk-UA" sz="1400" baseline="30000" dirty="0" smtClean="0">
                <a:solidFill>
                  <a:schemeClr val="accent5">
                    <a:lumMod val="50000"/>
                  </a:schemeClr>
                </a:solidFill>
              </a:rPr>
              <a:t>6</a:t>
            </a:r>
            <a:r>
              <a:rPr lang="uk-UA" sz="1400" dirty="0">
                <a:solidFill>
                  <a:schemeClr val="accent5">
                    <a:lumMod val="50000"/>
                  </a:schemeClr>
                </a:solidFill>
              </a:rPr>
              <a:t>); </a:t>
            </a:r>
            <a:endParaRPr lang="uk-UA" sz="1400" dirty="0" smtClean="0">
              <a:solidFill>
                <a:schemeClr val="accent5">
                  <a:lumMod val="50000"/>
                </a:schemeClr>
              </a:solidFill>
            </a:endParaRPr>
          </a:p>
          <a:p>
            <a:pPr marL="285750" indent="-285750" algn="just">
              <a:buFont typeface="Wingdings" panose="05000000000000000000" pitchFamily="2" charset="2"/>
              <a:buChar char="q"/>
            </a:pPr>
            <a:r>
              <a:rPr lang="uk-UA" sz="1400" dirty="0" smtClean="0">
                <a:solidFill>
                  <a:schemeClr val="accent5">
                    <a:lumMod val="50000"/>
                  </a:schemeClr>
                </a:solidFill>
              </a:rPr>
              <a:t>порушення </a:t>
            </a:r>
            <a:r>
              <a:rPr lang="uk-UA" sz="1400" dirty="0">
                <a:solidFill>
                  <a:schemeClr val="accent5">
                    <a:lumMod val="50000"/>
                  </a:schemeClr>
                </a:solidFill>
              </a:rPr>
              <a:t>вимог щодо запобігання та врегулювання конфлікту інтересів (стаття </a:t>
            </a:r>
            <a:r>
              <a:rPr lang="uk-UA" sz="1400" dirty="0" smtClean="0">
                <a:solidFill>
                  <a:schemeClr val="accent5">
                    <a:lumMod val="50000"/>
                  </a:schemeClr>
                </a:solidFill>
              </a:rPr>
              <a:t>172</a:t>
            </a:r>
            <a:r>
              <a:rPr lang="uk-UA" sz="1400" baseline="30000" dirty="0" smtClean="0">
                <a:solidFill>
                  <a:schemeClr val="accent5">
                    <a:lumMod val="50000"/>
                  </a:schemeClr>
                </a:solidFill>
              </a:rPr>
              <a:t>7</a:t>
            </a:r>
            <a:r>
              <a:rPr lang="uk-UA" sz="1400" dirty="0">
                <a:solidFill>
                  <a:schemeClr val="accent5">
                    <a:lumMod val="50000"/>
                  </a:schemeClr>
                </a:solidFill>
              </a:rPr>
              <a:t>);</a:t>
            </a:r>
          </a:p>
          <a:p>
            <a:pPr marL="285750" indent="-285750" algn="just">
              <a:buFont typeface="Wingdings" panose="05000000000000000000" pitchFamily="2" charset="2"/>
              <a:buChar char="q"/>
            </a:pPr>
            <a:r>
              <a:rPr lang="uk-UA" sz="1400" dirty="0" smtClean="0">
                <a:solidFill>
                  <a:schemeClr val="accent5">
                    <a:lumMod val="50000"/>
                  </a:schemeClr>
                </a:solidFill>
              </a:rPr>
              <a:t>невжиття </a:t>
            </a:r>
            <a:r>
              <a:rPr lang="uk-UA" sz="1400" dirty="0">
                <a:solidFill>
                  <a:schemeClr val="accent5">
                    <a:lumMod val="50000"/>
                  </a:schemeClr>
                </a:solidFill>
              </a:rPr>
              <a:t>заходів щодо протидії корупції (стаття </a:t>
            </a:r>
            <a:r>
              <a:rPr lang="uk-UA" sz="1400" dirty="0" smtClean="0">
                <a:solidFill>
                  <a:schemeClr val="accent5">
                    <a:lumMod val="50000"/>
                  </a:schemeClr>
                </a:solidFill>
              </a:rPr>
              <a:t>172</a:t>
            </a:r>
            <a:r>
              <a:rPr lang="uk-UA" sz="1400" baseline="30000" dirty="0" smtClean="0">
                <a:solidFill>
                  <a:schemeClr val="accent5">
                    <a:lumMod val="50000"/>
                  </a:schemeClr>
                </a:solidFill>
              </a:rPr>
              <a:t>9</a:t>
            </a:r>
            <a:r>
              <a:rPr lang="uk-UA" sz="1400" dirty="0" smtClean="0">
                <a:solidFill>
                  <a:schemeClr val="accent5">
                    <a:lumMod val="50000"/>
                  </a:schemeClr>
                </a:solidFill>
              </a:rPr>
              <a:t>).</a:t>
            </a:r>
          </a:p>
          <a:p>
            <a:pPr algn="just"/>
            <a:endParaRPr lang="uk-UA" sz="800" dirty="0" smtClean="0">
              <a:solidFill>
                <a:schemeClr val="accent5">
                  <a:lumMod val="50000"/>
                </a:schemeClr>
              </a:solidFill>
            </a:endParaRPr>
          </a:p>
          <a:p>
            <a:pPr algn="ctr"/>
            <a:r>
              <a:rPr lang="uk-UA" sz="1400" dirty="0" smtClean="0">
                <a:solidFill>
                  <a:schemeClr val="accent5">
                    <a:lumMod val="50000"/>
                  </a:schemeClr>
                </a:solidFill>
              </a:rPr>
              <a:t>       </a:t>
            </a:r>
            <a:r>
              <a:rPr lang="uk-UA" sz="1400" b="1" i="1" dirty="0">
                <a:solidFill>
                  <a:schemeClr val="accent5">
                    <a:lumMod val="50000"/>
                  </a:schemeClr>
                </a:solidFill>
              </a:rPr>
              <a:t>Згідно зі статтею 255 Кодексу України про адміністративні правопорушення у справах про адміністративні правопорушення, що розглядаються органами, зазначеними в статтях 218-221 цього Кодексу, протоколи про правопорушення, передбачені статтями 172</a:t>
            </a:r>
            <a:r>
              <a:rPr lang="uk-UA" sz="1400" b="1" i="1" baseline="30000" dirty="0">
                <a:solidFill>
                  <a:schemeClr val="accent5">
                    <a:lumMod val="50000"/>
                  </a:schemeClr>
                </a:solidFill>
              </a:rPr>
              <a:t>4</a:t>
            </a:r>
            <a:r>
              <a:rPr lang="uk-UA" sz="1400" b="1" i="1" dirty="0">
                <a:solidFill>
                  <a:schemeClr val="accent5">
                    <a:lumMod val="50000"/>
                  </a:schemeClr>
                </a:solidFill>
              </a:rPr>
              <a:t>-172</a:t>
            </a:r>
            <a:r>
              <a:rPr lang="uk-UA" sz="1400" b="1" i="1" baseline="30000" dirty="0">
                <a:solidFill>
                  <a:schemeClr val="accent5">
                    <a:lumMod val="50000"/>
                  </a:schemeClr>
                </a:solidFill>
              </a:rPr>
              <a:t>9</a:t>
            </a:r>
            <a:r>
              <a:rPr lang="uk-UA" sz="1400" b="1" i="1" dirty="0">
                <a:solidFill>
                  <a:schemeClr val="accent5">
                    <a:lumMod val="50000"/>
                  </a:schemeClr>
                </a:solidFill>
              </a:rPr>
              <a:t>, мають право складати уповноважені на те посадові особи Національної поліції України та </a:t>
            </a:r>
            <a:r>
              <a:rPr lang="uk-UA" sz="1400" b="1" i="1" dirty="0" smtClean="0">
                <a:solidFill>
                  <a:schemeClr val="accent5">
                    <a:lumMod val="50000"/>
                  </a:schemeClr>
                </a:solidFill>
              </a:rPr>
              <a:t>НАЗК.</a:t>
            </a:r>
            <a:endParaRPr lang="ru-RU" sz="1400" b="1" i="1" dirty="0">
              <a:solidFill>
                <a:schemeClr val="accent5">
                  <a:lumMod val="50000"/>
                </a:schemeClr>
              </a:solidFill>
            </a:endParaRPr>
          </a:p>
        </p:txBody>
      </p:sp>
      <p:sp>
        <p:nvSpPr>
          <p:cNvPr id="7" name="TextBox 6"/>
          <p:cNvSpPr txBox="1"/>
          <p:nvPr/>
        </p:nvSpPr>
        <p:spPr>
          <a:xfrm>
            <a:off x="629416" y="5878752"/>
            <a:ext cx="8305800" cy="215444"/>
          </a:xfrm>
          <a:prstGeom prst="rect">
            <a:avLst/>
          </a:prstGeom>
          <a:noFill/>
        </p:spPr>
        <p:txBody>
          <a:bodyPr wrap="square" rtlCol="0">
            <a:spAutoFit/>
          </a:bodyPr>
          <a:lstStyle/>
          <a:p>
            <a:r>
              <a:rPr lang="uk-UA" sz="800" dirty="0" smtClean="0">
                <a:solidFill>
                  <a:schemeClr val="accent5">
                    <a:lumMod val="50000"/>
                  </a:schemeClr>
                </a:solidFill>
              </a:rPr>
              <a:t>* Відповідно до рішення НАЗК від 06.07.2017 № 286 «</a:t>
            </a:r>
            <a:r>
              <a:rPr lang="ru-RU" sz="800" dirty="0">
                <a:solidFill>
                  <a:schemeClr val="accent5">
                    <a:lumMod val="50000"/>
                  </a:schemeClr>
                </a:solidFill>
              </a:rPr>
              <a:t>Про </a:t>
            </a:r>
            <a:r>
              <a:rPr lang="ru-RU" sz="800" dirty="0" err="1">
                <a:solidFill>
                  <a:schemeClr val="accent5">
                    <a:lumMod val="50000"/>
                  </a:schemeClr>
                </a:solidFill>
              </a:rPr>
              <a:t>затвердження</a:t>
            </a:r>
            <a:r>
              <a:rPr lang="ru-RU" sz="800" dirty="0">
                <a:solidFill>
                  <a:schemeClr val="accent5">
                    <a:lumMod val="50000"/>
                  </a:schemeClr>
                </a:solidFill>
              </a:rPr>
              <a:t> </a:t>
            </a:r>
            <a:r>
              <a:rPr lang="ru-RU" sz="800" dirty="0" err="1">
                <a:solidFill>
                  <a:schemeClr val="accent5">
                    <a:lumMod val="50000"/>
                  </a:schemeClr>
                </a:solidFill>
              </a:rPr>
              <a:t>Методичних</a:t>
            </a:r>
            <a:r>
              <a:rPr lang="ru-RU" sz="800" dirty="0">
                <a:solidFill>
                  <a:schemeClr val="accent5">
                    <a:lumMod val="50000"/>
                  </a:schemeClr>
                </a:solidFill>
              </a:rPr>
              <a:t> </a:t>
            </a:r>
            <a:r>
              <a:rPr lang="ru-RU" sz="800" dirty="0" err="1">
                <a:solidFill>
                  <a:schemeClr val="accent5">
                    <a:lumMod val="50000"/>
                  </a:schemeClr>
                </a:solidFill>
              </a:rPr>
              <a:t>рекомендацій</a:t>
            </a:r>
            <a:r>
              <a:rPr lang="ru-RU" sz="800" dirty="0">
                <a:solidFill>
                  <a:schemeClr val="accent5">
                    <a:lumMod val="50000"/>
                  </a:schemeClr>
                </a:solidFill>
              </a:rPr>
              <a:t> </a:t>
            </a:r>
            <a:r>
              <a:rPr lang="ru-RU" sz="800" dirty="0" err="1">
                <a:solidFill>
                  <a:schemeClr val="accent5">
                    <a:lumMod val="50000"/>
                  </a:schemeClr>
                </a:solidFill>
              </a:rPr>
              <a:t>щодо</a:t>
            </a:r>
            <a:r>
              <a:rPr lang="ru-RU" sz="800" dirty="0">
                <a:solidFill>
                  <a:schemeClr val="accent5">
                    <a:lumMod val="50000"/>
                  </a:schemeClr>
                </a:solidFill>
              </a:rPr>
              <a:t> </a:t>
            </a:r>
            <a:r>
              <a:rPr lang="ru-RU" sz="800" dirty="0" err="1">
                <a:solidFill>
                  <a:schemeClr val="accent5">
                    <a:lumMod val="50000"/>
                  </a:schemeClr>
                </a:solidFill>
              </a:rPr>
              <a:t>організації</a:t>
            </a:r>
            <a:r>
              <a:rPr lang="ru-RU" sz="800" dirty="0">
                <a:solidFill>
                  <a:schemeClr val="accent5">
                    <a:lumMod val="50000"/>
                  </a:schemeClr>
                </a:solidFill>
              </a:rPr>
              <a:t> </a:t>
            </a:r>
            <a:r>
              <a:rPr lang="ru-RU" sz="800" dirty="0" err="1">
                <a:solidFill>
                  <a:schemeClr val="accent5">
                    <a:lumMod val="50000"/>
                  </a:schemeClr>
                </a:solidFill>
              </a:rPr>
              <a:t>роботи</a:t>
            </a:r>
            <a:r>
              <a:rPr lang="ru-RU" sz="800" dirty="0">
                <a:solidFill>
                  <a:schemeClr val="accent5">
                    <a:lumMod val="50000"/>
                  </a:schemeClr>
                </a:solidFill>
              </a:rPr>
              <a:t> </a:t>
            </a:r>
            <a:r>
              <a:rPr lang="ru-RU" sz="800" dirty="0" err="1">
                <a:solidFill>
                  <a:schemeClr val="accent5">
                    <a:lumMod val="50000"/>
                  </a:schemeClr>
                </a:solidFill>
              </a:rPr>
              <a:t>із</a:t>
            </a:r>
            <a:r>
              <a:rPr lang="ru-RU" sz="800" dirty="0">
                <a:solidFill>
                  <a:schemeClr val="accent5">
                    <a:lumMod val="50000"/>
                  </a:schemeClr>
                </a:solidFill>
              </a:rPr>
              <a:t> </a:t>
            </a:r>
            <a:r>
              <a:rPr lang="ru-RU" sz="800" dirty="0" err="1">
                <a:solidFill>
                  <a:schemeClr val="accent5">
                    <a:lumMod val="50000"/>
                  </a:schemeClr>
                </a:solidFill>
              </a:rPr>
              <a:t>повідомленнями</a:t>
            </a:r>
            <a:r>
              <a:rPr lang="ru-RU" sz="800" dirty="0">
                <a:solidFill>
                  <a:schemeClr val="accent5">
                    <a:lumMod val="50000"/>
                  </a:schemeClr>
                </a:solidFill>
              </a:rPr>
              <a:t> про </a:t>
            </a:r>
            <a:r>
              <a:rPr lang="ru-RU" sz="800" dirty="0" err="1">
                <a:solidFill>
                  <a:schemeClr val="accent5">
                    <a:lumMod val="50000"/>
                  </a:schemeClr>
                </a:solidFill>
              </a:rPr>
              <a:t>корупцію</a:t>
            </a:r>
            <a:r>
              <a:rPr lang="ru-RU" sz="800" dirty="0">
                <a:solidFill>
                  <a:schemeClr val="accent5">
                    <a:lumMod val="50000"/>
                  </a:schemeClr>
                </a:solidFill>
              </a:rPr>
              <a:t>, </a:t>
            </a:r>
            <a:r>
              <a:rPr lang="ru-RU" sz="800" dirty="0" err="1">
                <a:solidFill>
                  <a:schemeClr val="accent5">
                    <a:lumMod val="50000"/>
                  </a:schemeClr>
                </a:solidFill>
              </a:rPr>
              <a:t>внесеними</a:t>
            </a:r>
            <a:r>
              <a:rPr lang="ru-RU" sz="800" dirty="0">
                <a:solidFill>
                  <a:schemeClr val="accent5">
                    <a:lumMod val="50000"/>
                  </a:schemeClr>
                </a:solidFill>
              </a:rPr>
              <a:t> </a:t>
            </a:r>
            <a:r>
              <a:rPr lang="ru-RU" sz="800" dirty="0" err="1" smtClean="0">
                <a:solidFill>
                  <a:schemeClr val="accent5">
                    <a:lumMod val="50000"/>
                  </a:schemeClr>
                </a:solidFill>
              </a:rPr>
              <a:t>викривачами</a:t>
            </a:r>
            <a:r>
              <a:rPr lang="ru-RU" sz="800" dirty="0" smtClean="0">
                <a:solidFill>
                  <a:schemeClr val="accent5">
                    <a:lumMod val="50000"/>
                  </a:schemeClr>
                </a:solidFill>
              </a:rPr>
              <a:t>»</a:t>
            </a:r>
            <a:r>
              <a:rPr lang="uk-UA" sz="800" dirty="0" smtClean="0">
                <a:solidFill>
                  <a:schemeClr val="accent5">
                    <a:lumMod val="50000"/>
                  </a:schemeClr>
                </a:solidFill>
              </a:rPr>
              <a:t> </a:t>
            </a:r>
            <a:endParaRPr lang="ru-RU" sz="800" dirty="0">
              <a:solidFill>
                <a:schemeClr val="accent5">
                  <a:lumMod val="50000"/>
                </a:schemeClr>
              </a:solidFill>
            </a:endParaRPr>
          </a:p>
        </p:txBody>
      </p:sp>
      <p:sp>
        <p:nvSpPr>
          <p:cNvPr id="5" name="Прямоугольник 4"/>
          <p:cNvSpPr/>
          <p:nvPr/>
        </p:nvSpPr>
        <p:spPr>
          <a:xfrm>
            <a:off x="1707751" y="370240"/>
            <a:ext cx="8773984" cy="1200329"/>
          </a:xfrm>
          <a:prstGeom prst="rect">
            <a:avLst/>
          </a:prstGeom>
          <a:noFill/>
          <a:effectLst>
            <a:outerShdw blurRad="50800" dist="38100" dir="18900000" algn="bl" rotWithShape="0">
              <a:prstClr val="black">
                <a:alpha val="40000"/>
              </a:prstClr>
            </a:outerShdw>
          </a:effectLst>
        </p:spPr>
        <p:txBody>
          <a:bodyPr wrap="square" lIns="91440" tIns="45720" rIns="91440" bIns="45720">
            <a:spAutoFit/>
            <a:scene3d>
              <a:camera prst="orthographicFront"/>
              <a:lightRig rig="threePt" dir="t"/>
            </a:scene3d>
            <a:sp3d extrusionH="57150">
              <a:bevelT w="82550" h="38100" prst="coolSlant"/>
            </a:sp3d>
          </a:bodyPr>
          <a:lstStyle/>
          <a:p>
            <a:pPr algn="ctr"/>
            <a:r>
              <a:rPr lang="ru-RU" sz="2400" b="1" dirty="0" err="1" smtClean="0">
                <a:ln w="22225">
                  <a:solidFill>
                    <a:schemeClr val="tx2">
                      <a:lumMod val="75000"/>
                    </a:schemeClr>
                  </a:solidFill>
                  <a:prstDash val="solid"/>
                </a:ln>
                <a:solidFill>
                  <a:schemeClr val="accent5">
                    <a:lumMod val="75000"/>
                  </a:schemeClr>
                </a:solidFill>
                <a:latin typeface="Arial Black" panose="020B0A04020102020204" pitchFamily="34" charset="0"/>
              </a:rPr>
              <a:t>Перелік</a:t>
            </a:r>
            <a:r>
              <a:rPr lang="ru-RU" sz="2400" b="1" dirty="0" smtClean="0">
                <a:ln w="22225">
                  <a:solidFill>
                    <a:schemeClr val="tx2">
                      <a:lumMod val="75000"/>
                    </a:schemeClr>
                  </a:solidFill>
                  <a:prstDash val="solid"/>
                </a:ln>
                <a:solidFill>
                  <a:schemeClr val="accent5">
                    <a:lumMod val="75000"/>
                  </a:schemeClr>
                </a:solidFill>
                <a:latin typeface="Arial Black" panose="020B0A04020102020204" pitchFamily="34" charset="0"/>
              </a:rPr>
              <a:t>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правопорушень</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пов'язаних</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з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корупцією</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за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вчинення</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яких</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передбачено</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адміністративну</a:t>
            </a:r>
            <a:r>
              <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rPr>
              <a:t> </a:t>
            </a:r>
            <a:r>
              <a:rPr lang="ru-RU" sz="2400" b="1" dirty="0" err="1">
                <a:ln w="22225">
                  <a:solidFill>
                    <a:schemeClr val="tx2">
                      <a:lumMod val="75000"/>
                    </a:schemeClr>
                  </a:solidFill>
                  <a:prstDash val="solid"/>
                </a:ln>
                <a:solidFill>
                  <a:schemeClr val="accent5">
                    <a:lumMod val="75000"/>
                  </a:schemeClr>
                </a:solidFill>
                <a:latin typeface="Arial Black" panose="020B0A04020102020204" pitchFamily="34" charset="0"/>
              </a:rPr>
              <a:t>відповідальність</a:t>
            </a:r>
            <a:endParaRPr lang="ru-RU" sz="2400" b="1" dirty="0">
              <a:ln w="22225">
                <a:solidFill>
                  <a:schemeClr val="tx2">
                    <a:lumMod val="75000"/>
                  </a:schemeClr>
                </a:solidFill>
                <a:prstDash val="solid"/>
              </a:ln>
              <a:solidFill>
                <a:schemeClr val="accent5">
                  <a:lumMod val="75000"/>
                </a:schemeClr>
              </a:solidFill>
              <a:latin typeface="Arial Black" panose="020B0A04020102020204" pitchFamily="34" charset="0"/>
            </a:endParaRPr>
          </a:p>
        </p:txBody>
      </p:sp>
    </p:spTree>
    <p:extLst>
      <p:ext uri="{BB962C8B-B14F-4D97-AF65-F5344CB8AC3E}">
        <p14:creationId xmlns:p14="http://schemas.microsoft.com/office/powerpoint/2010/main" val="3630700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61122" y="321506"/>
            <a:ext cx="11308455" cy="444842"/>
          </a:xfrm>
        </p:spPr>
        <p:txBody>
          <a:bodyPr>
            <a:noAutofit/>
          </a:bodyPr>
          <a:lstStyle/>
          <a:p>
            <a:pPr algn="ctr"/>
            <a:r>
              <a:rPr lang="uk-UA" sz="3200" dirty="0" smtClean="0">
                <a:latin typeface="Times New Roman" panose="02020603050405020304" pitchFamily="18" charset="0"/>
                <a:cs typeface="Times New Roman" panose="02020603050405020304" pitchFamily="18" charset="0"/>
              </a:rPr>
              <a:t>Інформування про порушення</a:t>
            </a:r>
            <a:endParaRPr lang="ru-RU" sz="3200" dirty="0">
              <a:latin typeface="Times New Roman" panose="02020603050405020304" pitchFamily="18" charset="0"/>
              <a:cs typeface="Times New Roman" panose="02020603050405020304" pitchFamily="18" charset="0"/>
            </a:endParaRPr>
          </a:p>
        </p:txBody>
      </p:sp>
      <p:graphicFrame>
        <p:nvGraphicFramePr>
          <p:cNvPr id="3" name="Объект 3"/>
          <p:cNvGraphicFramePr>
            <a:graphicFrameLocks noGrp="1"/>
          </p:cNvGraphicFramePr>
          <p:nvPr>
            <p:ph idx="1"/>
            <p:extLst>
              <p:ext uri="{D42A27DB-BD31-4B8C-83A1-F6EECF244321}">
                <p14:modId xmlns:p14="http://schemas.microsoft.com/office/powerpoint/2010/main" val="3813468601"/>
              </p:ext>
            </p:extLst>
          </p:nvPr>
        </p:nvGraphicFramePr>
        <p:xfrm>
          <a:off x="660400" y="971796"/>
          <a:ext cx="11341100" cy="5256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extLst>
              <p:ext uri="{D42A27DB-BD31-4B8C-83A1-F6EECF244321}">
                <p14:modId xmlns:p14="http://schemas.microsoft.com/office/powerpoint/2010/main" val="1690360502"/>
              </p:ext>
            </p:extLst>
          </p:nvPr>
        </p:nvGraphicFramePr>
        <p:xfrm>
          <a:off x="4127626" y="2588444"/>
          <a:ext cx="6414078" cy="36189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6" name="Группа 5"/>
          <p:cNvGrpSpPr/>
          <p:nvPr/>
        </p:nvGrpSpPr>
        <p:grpSpPr>
          <a:xfrm>
            <a:off x="1524909" y="937928"/>
            <a:ext cx="9236217" cy="1405468"/>
            <a:chOff x="-4294" y="262063"/>
            <a:chExt cx="3825999" cy="1405468"/>
          </a:xfrm>
        </p:grpSpPr>
        <p:sp>
          <p:nvSpPr>
            <p:cNvPr id="7" name="Прямоугольник 6"/>
            <p:cNvSpPr/>
            <p:nvPr/>
          </p:nvSpPr>
          <p:spPr>
            <a:xfrm>
              <a:off x="-4294" y="262063"/>
              <a:ext cx="3825999" cy="1405468"/>
            </a:xfrm>
            <a:prstGeom prst="rect">
              <a:avLst/>
            </a:prstGeom>
            <a:solidFill>
              <a:schemeClr val="bg1">
                <a:lumMod val="85000"/>
              </a:schemeClr>
            </a:solidFill>
            <a:ln>
              <a:solidFill>
                <a:srgbClr val="193888"/>
              </a:solidFill>
            </a:ln>
          </p:spPr>
          <p:style>
            <a:lnRef idx="1">
              <a:scrgbClr r="0" g="0" b="0"/>
            </a:lnRef>
            <a:fillRef idx="1">
              <a:scrgbClr r="0" g="0" b="0"/>
            </a:fillRef>
            <a:effectRef idx="0">
              <a:schemeClr val="lt1">
                <a:alpha val="55000"/>
                <a:hueOff val="0"/>
                <a:satOff val="0"/>
                <a:lumOff val="0"/>
                <a:alphaOff val="0"/>
              </a:schemeClr>
            </a:effectRef>
            <a:fontRef idx="minor">
              <a:schemeClr val="dk1">
                <a:hueOff val="0"/>
                <a:satOff val="0"/>
                <a:lumOff val="0"/>
                <a:alphaOff val="0"/>
              </a:schemeClr>
            </a:fontRef>
          </p:style>
        </p:sp>
        <p:sp>
          <p:nvSpPr>
            <p:cNvPr id="8" name="Прямоугольник 7"/>
            <p:cNvSpPr/>
            <p:nvPr/>
          </p:nvSpPr>
          <p:spPr>
            <a:xfrm>
              <a:off x="205849" y="351724"/>
              <a:ext cx="3405714" cy="12261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35303" tIns="53340" rIns="53340" bIns="53340" numCol="1" spcCol="1270" anchor="ctr" anchorCtr="0">
              <a:noAutofit/>
            </a:bodyPr>
            <a:lstStyle/>
            <a:p>
              <a:pPr lvl="0" algn="ctr" defTabSz="622300">
                <a:lnSpc>
                  <a:spcPct val="90000"/>
                </a:lnSpc>
                <a:spcBef>
                  <a:spcPct val="0"/>
                </a:spcBef>
                <a:spcAft>
                  <a:spcPct val="35000"/>
                </a:spcAft>
              </a:pPr>
              <a:endParaRPr lang="ru-RU" kern="1200" dirty="0">
                <a:solidFill>
                  <a:srgbClr val="193888"/>
                </a:solidFill>
                <a:latin typeface="+mn-lt"/>
              </a:endParaRPr>
            </a:p>
          </p:txBody>
        </p:sp>
      </p:grpSp>
      <p:sp>
        <p:nvSpPr>
          <p:cNvPr id="9" name="Прямоугольник 8"/>
          <p:cNvSpPr/>
          <p:nvPr/>
        </p:nvSpPr>
        <p:spPr>
          <a:xfrm>
            <a:off x="1390099" y="791749"/>
            <a:ext cx="963630" cy="1287163"/>
          </a:xfrm>
          <a:prstGeom prst="rect">
            <a:avLst/>
          </a:prstGeom>
          <a:solidFill>
            <a:srgbClr val="193888"/>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 name="Прямоугольник 1"/>
          <p:cNvSpPr/>
          <p:nvPr/>
        </p:nvSpPr>
        <p:spPr>
          <a:xfrm>
            <a:off x="2353729" y="1071275"/>
            <a:ext cx="8373532" cy="1138773"/>
          </a:xfrm>
          <a:prstGeom prst="rect">
            <a:avLst/>
          </a:prstGeom>
        </p:spPr>
        <p:txBody>
          <a:bodyPr wrap="square">
            <a:spAutoFit/>
          </a:bodyPr>
          <a:lstStyle/>
          <a:p>
            <a:pPr algn="ctr"/>
            <a:r>
              <a:rPr lang="uk-UA" sz="1700" dirty="0">
                <a:solidFill>
                  <a:srgbClr val="002060"/>
                </a:solidFill>
                <a:ea typeface="Calibri" panose="020F0502020204030204" pitchFamily="34" charset="0"/>
              </a:rPr>
              <a:t>З метою виявлення порушень антикорупційного законодавства </a:t>
            </a:r>
            <a:r>
              <a:rPr lang="uk-UA" sz="1700" dirty="0" smtClean="0">
                <a:solidFill>
                  <a:srgbClr val="002060"/>
                </a:solidFill>
                <a:ea typeface="Calibri" panose="020F0502020204030204" pitchFamily="34" charset="0"/>
              </a:rPr>
              <a:t>та </a:t>
            </a:r>
            <a:r>
              <a:rPr lang="uk-UA" sz="1700" dirty="0">
                <a:solidFill>
                  <a:srgbClr val="002060"/>
                </a:solidFill>
                <a:ea typeface="Calibri" panose="020F0502020204030204" pitchFamily="34" charset="0"/>
              </a:rPr>
              <a:t>вимог </a:t>
            </a:r>
            <a:r>
              <a:rPr lang="uk-UA" sz="1700" dirty="0" smtClean="0">
                <a:solidFill>
                  <a:srgbClr val="002060"/>
                </a:solidFill>
                <a:ea typeface="Calibri" panose="020F0502020204030204" pitchFamily="34" charset="0"/>
              </a:rPr>
              <a:t>Політики </a:t>
            </a:r>
            <a:r>
              <a:rPr lang="uk-UA" sz="1700" dirty="0">
                <a:solidFill>
                  <a:srgbClr val="002060"/>
                </a:solidFill>
                <a:ea typeface="Calibri" panose="020F0502020204030204" pitchFamily="34" charset="0"/>
              </a:rPr>
              <a:t>Товариство покладається на своїх Співробітників, клієнтів, партнерів та інших осіб та закликає їх якнайшвидше висловлювати занепокоєння і повідомляти про підозри, пов'язані з цими питаннями. </a:t>
            </a:r>
            <a:r>
              <a:rPr lang="uk-UA" sz="1700" dirty="0" smtClean="0">
                <a:solidFill>
                  <a:srgbClr val="002060"/>
                </a:solidFill>
                <a:ea typeface="Calibri" panose="020F0502020204030204" pitchFamily="34" charset="0"/>
              </a:rPr>
              <a:t>Товариство </a:t>
            </a:r>
            <a:r>
              <a:rPr lang="uk-UA" sz="1700" dirty="0">
                <a:solidFill>
                  <a:srgbClr val="002060"/>
                </a:solidFill>
                <a:ea typeface="Calibri" panose="020F0502020204030204" pitchFamily="34" charset="0"/>
              </a:rPr>
              <a:t>забезпечує захищені </a:t>
            </a:r>
            <a:r>
              <a:rPr lang="uk-UA" sz="1700" dirty="0" smtClean="0">
                <a:solidFill>
                  <a:srgbClr val="002060"/>
                </a:solidFill>
                <a:ea typeface="Calibri" panose="020F0502020204030204" pitchFamily="34" charset="0"/>
              </a:rPr>
              <a:t>канали зв'язку:</a:t>
            </a:r>
            <a:endParaRPr lang="ru-RU" sz="1700" dirty="0">
              <a:solidFill>
                <a:srgbClr val="002060"/>
              </a:solidFill>
            </a:endParaRPr>
          </a:p>
        </p:txBody>
      </p:sp>
    </p:spTree>
    <p:extLst>
      <p:ext uri="{BB962C8B-B14F-4D97-AF65-F5344CB8AC3E}">
        <p14:creationId xmlns:p14="http://schemas.microsoft.com/office/powerpoint/2010/main" val="9500548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61122" y="321506"/>
            <a:ext cx="11308455" cy="444842"/>
          </a:xfrm>
        </p:spPr>
        <p:txBody>
          <a:bodyPr>
            <a:noAutofit/>
          </a:bodyPr>
          <a:lstStyle/>
          <a:p>
            <a:pPr algn="ctr"/>
            <a:r>
              <a:rPr lang="uk-UA" sz="3200" dirty="0">
                <a:latin typeface="Times New Roman" panose="02020603050405020304" pitchFamily="18" charset="0"/>
                <a:cs typeface="Times New Roman" panose="02020603050405020304" pitchFamily="18" charset="0"/>
              </a:rPr>
              <a:t>І</a:t>
            </a:r>
            <a:r>
              <a:rPr lang="uk-UA" sz="3200" dirty="0" smtClean="0">
                <a:latin typeface="Times New Roman" panose="02020603050405020304" pitchFamily="18" charset="0"/>
                <a:cs typeface="Times New Roman" panose="02020603050405020304" pitchFamily="18" charset="0"/>
              </a:rPr>
              <a:t>нформування про порушення (2)</a:t>
            </a:r>
            <a:endParaRPr lang="ru-RU" sz="3200" dirty="0">
              <a:latin typeface="Times New Roman" panose="02020603050405020304" pitchFamily="18" charset="0"/>
              <a:cs typeface="Times New Roman" panose="02020603050405020304" pitchFamily="18" charset="0"/>
            </a:endParaRPr>
          </a:p>
        </p:txBody>
      </p:sp>
      <p:graphicFrame>
        <p:nvGraphicFramePr>
          <p:cNvPr id="5" name="Объект 3"/>
          <p:cNvGraphicFramePr>
            <a:graphicFrameLocks noGrp="1"/>
          </p:cNvGraphicFramePr>
          <p:nvPr>
            <p:ph idx="1"/>
            <p:extLst>
              <p:ext uri="{D42A27DB-BD31-4B8C-83A1-F6EECF244321}">
                <p14:modId xmlns:p14="http://schemas.microsoft.com/office/powerpoint/2010/main" val="2479096696"/>
              </p:ext>
            </p:extLst>
          </p:nvPr>
        </p:nvGraphicFramePr>
        <p:xfrm>
          <a:off x="1673216" y="1105146"/>
          <a:ext cx="10369550" cy="5256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Схема 5"/>
          <p:cNvGraphicFramePr/>
          <p:nvPr>
            <p:extLst>
              <p:ext uri="{D42A27DB-BD31-4B8C-83A1-F6EECF244321}">
                <p14:modId xmlns:p14="http://schemas.microsoft.com/office/powerpoint/2010/main" val="15081937"/>
              </p:ext>
            </p:extLst>
          </p:nvPr>
        </p:nvGraphicFramePr>
        <p:xfrm>
          <a:off x="6499225" y="1105146"/>
          <a:ext cx="4236508" cy="31451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Скругленный прямоугольник 9"/>
          <p:cNvSpPr/>
          <p:nvPr/>
        </p:nvSpPr>
        <p:spPr>
          <a:xfrm>
            <a:off x="1186055" y="4004734"/>
            <a:ext cx="3258945" cy="1608798"/>
          </a:xfrm>
          <a:prstGeom prst="roundRect">
            <a:avLst/>
          </a:prstGeom>
          <a:solidFill>
            <a:schemeClr val="bg1"/>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dirty="0">
                <a:solidFill>
                  <a:srgbClr val="002060"/>
                </a:solidFill>
              </a:rPr>
              <a:t>п</a:t>
            </a:r>
            <a:r>
              <a:rPr lang="uk-UA" sz="1400" dirty="0" smtClean="0">
                <a:solidFill>
                  <a:srgbClr val="002060"/>
                </a:solidFill>
              </a:rPr>
              <a:t>овідомлення повинне містити всю доступну особі інформацію, необхідну для вжиття відповідних заходів щодо розслідування та попередження такого порушення, ліквідації негативних наслідків</a:t>
            </a:r>
            <a:endParaRPr lang="ru-RU" sz="1400" dirty="0"/>
          </a:p>
        </p:txBody>
      </p:sp>
    </p:spTree>
    <p:extLst>
      <p:ext uri="{BB962C8B-B14F-4D97-AF65-F5344CB8AC3E}">
        <p14:creationId xmlns:p14="http://schemas.microsoft.com/office/powerpoint/2010/main" val="19605300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02734" y="66280"/>
            <a:ext cx="10827147" cy="846456"/>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Лідерство у впровадженні нульової толерантності до корупції</a:t>
            </a:r>
            <a:endParaRPr lang="ru-RU" sz="2800" dirty="0">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848784003"/>
              </p:ext>
            </p:extLst>
          </p:nvPr>
        </p:nvGraphicFramePr>
        <p:xfrm>
          <a:off x="724930" y="675503"/>
          <a:ext cx="10704951" cy="3774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Прямоугольник 8"/>
          <p:cNvSpPr/>
          <p:nvPr/>
        </p:nvSpPr>
        <p:spPr>
          <a:xfrm>
            <a:off x="2998241" y="4749795"/>
            <a:ext cx="8147553" cy="1412107"/>
          </a:xfrm>
          <a:prstGeom prst="rect">
            <a:avLst/>
          </a:prstGeom>
          <a:solidFill>
            <a:schemeClr val="accent2">
              <a:lumMod val="40000"/>
              <a:lumOff val="6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35303" tIns="53340" rIns="53340" bIns="53340" numCol="1" spcCol="1270" anchor="ctr" anchorCtr="0">
            <a:noAutofit/>
          </a:bodyPr>
          <a:lstStyle/>
          <a:p>
            <a:pPr lvl="0" algn="ctr" defTabSz="622300">
              <a:lnSpc>
                <a:spcPct val="90000"/>
              </a:lnSpc>
              <a:spcBef>
                <a:spcPct val="0"/>
              </a:spcBef>
              <a:spcAft>
                <a:spcPct val="35000"/>
              </a:spcAft>
            </a:pPr>
            <a:endParaRPr lang="uk-UA" sz="1400" dirty="0" smtClean="0">
              <a:solidFill>
                <a:srgbClr val="193888"/>
              </a:solidFill>
            </a:endParaRPr>
          </a:p>
          <a:p>
            <a:pPr lvl="0" algn="ctr" defTabSz="622300">
              <a:lnSpc>
                <a:spcPct val="90000"/>
              </a:lnSpc>
              <a:spcBef>
                <a:spcPct val="0"/>
              </a:spcBef>
              <a:spcAft>
                <a:spcPct val="35000"/>
              </a:spcAft>
            </a:pPr>
            <a:r>
              <a:rPr lang="uk-UA" sz="1400" b="1" dirty="0" smtClean="0">
                <a:solidFill>
                  <a:srgbClr val="193888"/>
                </a:solidFill>
              </a:rPr>
              <a:t>Обов'язок керівників: </a:t>
            </a:r>
          </a:p>
          <a:p>
            <a:pPr lvl="0" algn="ctr" defTabSz="622300">
              <a:lnSpc>
                <a:spcPct val="90000"/>
              </a:lnSpc>
              <a:spcBef>
                <a:spcPct val="0"/>
              </a:spcBef>
              <a:spcAft>
                <a:spcPct val="35000"/>
              </a:spcAft>
            </a:pPr>
            <a:r>
              <a:rPr lang="uk-UA" sz="1400" dirty="0" smtClean="0">
                <a:solidFill>
                  <a:srgbClr val="193888"/>
                </a:solidFill>
              </a:rPr>
              <a:t>бути лідерами (амбасадорами) у впровадженні антикорупційної стратегії та політики, демонструвати тон зверху  (п.4.1. Політики) </a:t>
            </a:r>
          </a:p>
          <a:p>
            <a:pPr algn="ctr" defTabSz="622300">
              <a:lnSpc>
                <a:spcPct val="90000"/>
              </a:lnSpc>
              <a:spcBef>
                <a:spcPct val="0"/>
              </a:spcBef>
              <a:spcAft>
                <a:spcPct val="35000"/>
              </a:spcAft>
            </a:pPr>
            <a:r>
              <a:rPr lang="uk-UA" sz="1000" b="1" dirty="0" smtClean="0">
                <a:solidFill>
                  <a:srgbClr val="193888"/>
                </a:solidFill>
              </a:rPr>
              <a:t>4.1. З метою забезпечення належного рівня уваги до запобігання та протидії корупції та демонстрації важливості антикорупційної діяльності для Співробітників, споживачів та ділових партнерів керівництво Товариства (включаючи, але не обмежуючись, наглядову раду та правління Товариства, директорів Товариства, керівників структурних підрозділів, регіональних філій, філій, афілійованих підприємств) регулярно проголошує принципи антикорупційного </a:t>
            </a:r>
            <a:r>
              <a:rPr lang="uk-UA" sz="1000" b="1" dirty="0" err="1" smtClean="0">
                <a:solidFill>
                  <a:srgbClr val="193888"/>
                </a:solidFill>
              </a:rPr>
              <a:t>комплаєнсу</a:t>
            </a:r>
            <a:r>
              <a:rPr lang="uk-UA" sz="1000" b="1" dirty="0" smtClean="0">
                <a:solidFill>
                  <a:srgbClr val="193888"/>
                </a:solidFill>
              </a:rPr>
              <a:t> та діє як взірець для інших через своє власне ставлення та поведінку («Тон зверху»).</a:t>
            </a:r>
            <a:endParaRPr lang="ru-RU" sz="1000" b="1" dirty="0" smtClean="0">
              <a:solidFill>
                <a:srgbClr val="193888"/>
              </a:solidFill>
            </a:endParaRPr>
          </a:p>
          <a:p>
            <a:pPr lvl="0" algn="ctr" defTabSz="622300">
              <a:lnSpc>
                <a:spcPct val="90000"/>
              </a:lnSpc>
              <a:spcBef>
                <a:spcPct val="0"/>
              </a:spcBef>
              <a:spcAft>
                <a:spcPct val="35000"/>
              </a:spcAft>
            </a:pPr>
            <a:endParaRPr lang="ru-RU" kern="1200" dirty="0">
              <a:solidFill>
                <a:srgbClr val="193888"/>
              </a:solidFill>
              <a:latin typeface="+mn-lt"/>
            </a:endParaRPr>
          </a:p>
        </p:txBody>
      </p:sp>
      <p:sp>
        <p:nvSpPr>
          <p:cNvPr id="10" name="Прямоугольник 9"/>
          <p:cNvSpPr/>
          <p:nvPr/>
        </p:nvSpPr>
        <p:spPr>
          <a:xfrm>
            <a:off x="2456918" y="4589553"/>
            <a:ext cx="963630" cy="1287163"/>
          </a:xfrm>
          <a:prstGeom prst="rect">
            <a:avLst/>
          </a:prstGeom>
          <a:solidFill>
            <a:srgbClr val="193888"/>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6080603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61122" y="313039"/>
            <a:ext cx="11308455" cy="444842"/>
          </a:xfrm>
        </p:spPr>
        <p:txBody>
          <a:bodyPr>
            <a:noAutofit/>
          </a:bodyPr>
          <a:lstStyle/>
          <a:p>
            <a:pPr algn="ctr"/>
            <a:r>
              <a:rPr lang="uk-UA" sz="3200" dirty="0" smtClean="0">
                <a:latin typeface="Times New Roman" panose="02020603050405020304" pitchFamily="18" charset="0"/>
                <a:cs typeface="Times New Roman" panose="02020603050405020304" pitchFamily="18" charset="0"/>
              </a:rPr>
              <a:t>Захист викривачів</a:t>
            </a:r>
            <a:endParaRPr lang="ru-RU" sz="3200" dirty="0">
              <a:latin typeface="Times New Roman" panose="02020603050405020304" pitchFamily="18" charset="0"/>
              <a:cs typeface="Times New Roman" panose="02020603050405020304" pitchFamily="18" charset="0"/>
            </a:endParaRPr>
          </a:p>
        </p:txBody>
      </p:sp>
      <p:grpSp>
        <p:nvGrpSpPr>
          <p:cNvPr id="3" name="Группа 2"/>
          <p:cNvGrpSpPr/>
          <p:nvPr/>
        </p:nvGrpSpPr>
        <p:grpSpPr>
          <a:xfrm>
            <a:off x="1606029" y="931781"/>
            <a:ext cx="9236217" cy="1026552"/>
            <a:chOff x="-4294" y="262063"/>
            <a:chExt cx="3825999" cy="1405468"/>
          </a:xfrm>
        </p:grpSpPr>
        <p:sp>
          <p:nvSpPr>
            <p:cNvPr id="5" name="Прямоугольник 4"/>
            <p:cNvSpPr/>
            <p:nvPr/>
          </p:nvSpPr>
          <p:spPr>
            <a:xfrm>
              <a:off x="-4294" y="262063"/>
              <a:ext cx="3825999" cy="1405468"/>
            </a:xfrm>
            <a:prstGeom prst="rect">
              <a:avLst/>
            </a:prstGeom>
            <a:solidFill>
              <a:schemeClr val="bg1">
                <a:lumMod val="85000"/>
              </a:schemeClr>
            </a:solidFill>
            <a:ln>
              <a:solidFill>
                <a:srgbClr val="193888"/>
              </a:solidFill>
            </a:ln>
          </p:spPr>
          <p:style>
            <a:lnRef idx="1">
              <a:scrgbClr r="0" g="0" b="0"/>
            </a:lnRef>
            <a:fillRef idx="1">
              <a:scrgbClr r="0" g="0" b="0"/>
            </a:fillRef>
            <a:effectRef idx="0">
              <a:schemeClr val="lt1">
                <a:alpha val="55000"/>
                <a:hueOff val="0"/>
                <a:satOff val="0"/>
                <a:lumOff val="0"/>
                <a:alphaOff val="0"/>
              </a:schemeClr>
            </a:effectRef>
            <a:fontRef idx="minor">
              <a:schemeClr val="dk1">
                <a:hueOff val="0"/>
                <a:satOff val="0"/>
                <a:lumOff val="0"/>
                <a:alphaOff val="0"/>
              </a:schemeClr>
            </a:fontRef>
          </p:style>
        </p:sp>
        <p:sp>
          <p:nvSpPr>
            <p:cNvPr id="6" name="Прямоугольник 5"/>
            <p:cNvSpPr/>
            <p:nvPr/>
          </p:nvSpPr>
          <p:spPr>
            <a:xfrm>
              <a:off x="205849" y="351724"/>
              <a:ext cx="3405714" cy="12261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35303" tIns="53340" rIns="53340" bIns="53340" numCol="1" spcCol="1270" anchor="ctr" anchorCtr="0">
              <a:noAutofit/>
            </a:bodyPr>
            <a:lstStyle/>
            <a:p>
              <a:pPr lvl="0" algn="ctr" defTabSz="622300">
                <a:lnSpc>
                  <a:spcPct val="90000"/>
                </a:lnSpc>
                <a:spcBef>
                  <a:spcPct val="0"/>
                </a:spcBef>
                <a:spcAft>
                  <a:spcPct val="35000"/>
                </a:spcAft>
              </a:pPr>
              <a:endParaRPr lang="ru-RU" kern="1200" dirty="0">
                <a:solidFill>
                  <a:srgbClr val="193888"/>
                </a:solidFill>
                <a:latin typeface="+mn-lt"/>
              </a:endParaRPr>
            </a:p>
          </p:txBody>
        </p:sp>
      </p:grpSp>
      <p:sp>
        <p:nvSpPr>
          <p:cNvPr id="7" name="Прямоугольник 6"/>
          <p:cNvSpPr/>
          <p:nvPr/>
        </p:nvSpPr>
        <p:spPr>
          <a:xfrm>
            <a:off x="1352941" y="756505"/>
            <a:ext cx="902311" cy="992014"/>
          </a:xfrm>
          <a:prstGeom prst="rect">
            <a:avLst/>
          </a:prstGeom>
          <a:solidFill>
            <a:srgbClr val="193888"/>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 name="Прямоугольник 1"/>
          <p:cNvSpPr/>
          <p:nvPr/>
        </p:nvSpPr>
        <p:spPr>
          <a:xfrm>
            <a:off x="2450552" y="1120014"/>
            <a:ext cx="8196394" cy="646331"/>
          </a:xfrm>
          <a:prstGeom prst="rect">
            <a:avLst/>
          </a:prstGeom>
        </p:spPr>
        <p:txBody>
          <a:bodyPr wrap="square">
            <a:spAutoFit/>
          </a:bodyPr>
          <a:lstStyle/>
          <a:p>
            <a:pPr algn="ctr"/>
            <a:r>
              <a:rPr lang="uk-UA" dirty="0">
                <a:solidFill>
                  <a:srgbClr val="002060"/>
                </a:solidFill>
                <a:latin typeface="Calibri" panose="020F0502020204030204" pitchFamily="34" charset="0"/>
                <a:ea typeface="Calibri" panose="020F0502020204030204" pitchFamily="34" charset="0"/>
                <a:cs typeface="Times New Roman" panose="02020603050405020304" pitchFamily="18" charset="0"/>
              </a:rPr>
              <a:t>Товариство гарантує повну конфіденційність інформації щодо даних про особу викривача, а також про факт повідомлення викривачем про </a:t>
            </a:r>
            <a:r>
              <a:rPr lang="uk-UA"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порушення</a:t>
            </a:r>
            <a:endParaRPr lang="ru-RU" dirty="0">
              <a:solidFill>
                <a:srgbClr val="002060"/>
              </a:solidFill>
            </a:endParaRPr>
          </a:p>
        </p:txBody>
      </p:sp>
      <p:grpSp>
        <p:nvGrpSpPr>
          <p:cNvPr id="8" name="Группа 7"/>
          <p:cNvGrpSpPr/>
          <p:nvPr/>
        </p:nvGrpSpPr>
        <p:grpSpPr>
          <a:xfrm>
            <a:off x="1676992" y="1252512"/>
            <a:ext cx="9236217" cy="2278088"/>
            <a:chOff x="67092" y="351724"/>
            <a:chExt cx="3825999" cy="2813037"/>
          </a:xfrm>
        </p:grpSpPr>
        <p:sp>
          <p:nvSpPr>
            <p:cNvPr id="9" name="Прямоугольник 8"/>
            <p:cNvSpPr/>
            <p:nvPr/>
          </p:nvSpPr>
          <p:spPr>
            <a:xfrm>
              <a:off x="67092" y="1759293"/>
              <a:ext cx="3825999" cy="1405468"/>
            </a:xfrm>
            <a:prstGeom prst="rect">
              <a:avLst/>
            </a:prstGeom>
            <a:solidFill>
              <a:schemeClr val="bg1">
                <a:lumMod val="85000"/>
              </a:schemeClr>
            </a:solidFill>
            <a:ln>
              <a:solidFill>
                <a:srgbClr val="193888"/>
              </a:solidFill>
            </a:ln>
          </p:spPr>
          <p:style>
            <a:lnRef idx="1">
              <a:scrgbClr r="0" g="0" b="0"/>
            </a:lnRef>
            <a:fillRef idx="1">
              <a:scrgbClr r="0" g="0" b="0"/>
            </a:fillRef>
            <a:effectRef idx="0">
              <a:schemeClr val="lt1">
                <a:alpha val="55000"/>
                <a:hueOff val="0"/>
                <a:satOff val="0"/>
                <a:lumOff val="0"/>
                <a:alphaOff val="0"/>
              </a:schemeClr>
            </a:effectRef>
            <a:fontRef idx="minor">
              <a:schemeClr val="dk1">
                <a:hueOff val="0"/>
                <a:satOff val="0"/>
                <a:lumOff val="0"/>
                <a:alphaOff val="0"/>
              </a:schemeClr>
            </a:fontRef>
          </p:style>
          <p:txBody>
            <a:bodyPr anchor="ctr"/>
            <a:lstStyle/>
            <a:p>
              <a:endParaRPr lang="ru-RU" dirty="0"/>
            </a:p>
          </p:txBody>
        </p:sp>
        <p:sp>
          <p:nvSpPr>
            <p:cNvPr id="10" name="Прямоугольник 9"/>
            <p:cNvSpPr/>
            <p:nvPr/>
          </p:nvSpPr>
          <p:spPr>
            <a:xfrm>
              <a:off x="205849" y="351724"/>
              <a:ext cx="3405714" cy="12261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35303" tIns="53340" rIns="53340" bIns="53340" numCol="1" spcCol="1270" anchor="ctr" anchorCtr="0">
              <a:noAutofit/>
            </a:bodyPr>
            <a:lstStyle/>
            <a:p>
              <a:pPr lvl="0" algn="ctr" defTabSz="622300">
                <a:lnSpc>
                  <a:spcPct val="90000"/>
                </a:lnSpc>
                <a:spcBef>
                  <a:spcPct val="0"/>
                </a:spcBef>
                <a:spcAft>
                  <a:spcPct val="35000"/>
                </a:spcAft>
              </a:pPr>
              <a:endParaRPr lang="ru-RU" kern="1200" dirty="0">
                <a:solidFill>
                  <a:srgbClr val="193888"/>
                </a:solidFill>
                <a:latin typeface="+mn-lt"/>
              </a:endParaRPr>
            </a:p>
          </p:txBody>
        </p:sp>
      </p:grpSp>
      <p:sp>
        <p:nvSpPr>
          <p:cNvPr id="12" name="Прямоугольник 11"/>
          <p:cNvSpPr/>
          <p:nvPr/>
        </p:nvSpPr>
        <p:spPr>
          <a:xfrm>
            <a:off x="2255252" y="2648130"/>
            <a:ext cx="8392682" cy="646331"/>
          </a:xfrm>
          <a:prstGeom prst="rect">
            <a:avLst/>
          </a:prstGeom>
        </p:spPr>
        <p:txBody>
          <a:bodyPr wrap="square">
            <a:spAutoFit/>
          </a:bodyPr>
          <a:lstStyle/>
          <a:p>
            <a:pPr algn="ctr"/>
            <a:r>
              <a:rPr lang="uk-UA"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Товариство захищає Співробітників та членів їх сімей від будь-якої дискримінації або інших негативних наслідків у зв'язку з їх повідомленням про порушення</a:t>
            </a:r>
            <a:endParaRPr lang="ru-RU" dirty="0"/>
          </a:p>
        </p:txBody>
      </p:sp>
      <p:sp>
        <p:nvSpPr>
          <p:cNvPr id="13" name="Прямоугольник 12"/>
          <p:cNvSpPr/>
          <p:nvPr/>
        </p:nvSpPr>
        <p:spPr>
          <a:xfrm>
            <a:off x="1352941" y="2132233"/>
            <a:ext cx="902311" cy="992014"/>
          </a:xfrm>
          <a:prstGeom prst="rect">
            <a:avLst/>
          </a:prstGeom>
          <a:solidFill>
            <a:srgbClr val="193888"/>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14" name="Группа 13"/>
          <p:cNvGrpSpPr/>
          <p:nvPr/>
        </p:nvGrpSpPr>
        <p:grpSpPr>
          <a:xfrm>
            <a:off x="1676992" y="2825629"/>
            <a:ext cx="9236217" cy="2567637"/>
            <a:chOff x="67092" y="351724"/>
            <a:chExt cx="3825999" cy="2813037"/>
          </a:xfrm>
        </p:grpSpPr>
        <p:sp>
          <p:nvSpPr>
            <p:cNvPr id="15" name="Прямоугольник 14"/>
            <p:cNvSpPr/>
            <p:nvPr/>
          </p:nvSpPr>
          <p:spPr>
            <a:xfrm>
              <a:off x="67092" y="1759293"/>
              <a:ext cx="3825999" cy="1405468"/>
            </a:xfrm>
            <a:prstGeom prst="rect">
              <a:avLst/>
            </a:prstGeom>
            <a:solidFill>
              <a:schemeClr val="bg1">
                <a:lumMod val="85000"/>
              </a:schemeClr>
            </a:solidFill>
            <a:ln>
              <a:solidFill>
                <a:srgbClr val="193888"/>
              </a:solidFill>
            </a:ln>
          </p:spPr>
          <p:style>
            <a:lnRef idx="1">
              <a:scrgbClr r="0" g="0" b="0"/>
            </a:lnRef>
            <a:fillRef idx="1">
              <a:scrgbClr r="0" g="0" b="0"/>
            </a:fillRef>
            <a:effectRef idx="0">
              <a:schemeClr val="lt1">
                <a:alpha val="55000"/>
                <a:hueOff val="0"/>
                <a:satOff val="0"/>
                <a:lumOff val="0"/>
                <a:alphaOff val="0"/>
              </a:schemeClr>
            </a:effectRef>
            <a:fontRef idx="minor">
              <a:schemeClr val="dk1">
                <a:hueOff val="0"/>
                <a:satOff val="0"/>
                <a:lumOff val="0"/>
                <a:alphaOff val="0"/>
              </a:schemeClr>
            </a:fontRef>
          </p:style>
          <p:txBody>
            <a:bodyPr anchor="ctr"/>
            <a:lstStyle/>
            <a:p>
              <a:endParaRPr lang="ru-RU" dirty="0"/>
            </a:p>
          </p:txBody>
        </p:sp>
        <p:sp>
          <p:nvSpPr>
            <p:cNvPr id="16" name="Прямоугольник 15"/>
            <p:cNvSpPr/>
            <p:nvPr/>
          </p:nvSpPr>
          <p:spPr>
            <a:xfrm>
              <a:off x="205849" y="351724"/>
              <a:ext cx="3405714" cy="12261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35303" tIns="53340" rIns="53340" bIns="53340" numCol="1" spcCol="1270" anchor="ctr" anchorCtr="0">
              <a:noAutofit/>
            </a:bodyPr>
            <a:lstStyle/>
            <a:p>
              <a:pPr lvl="0" algn="ctr" defTabSz="622300">
                <a:lnSpc>
                  <a:spcPct val="90000"/>
                </a:lnSpc>
                <a:spcBef>
                  <a:spcPct val="0"/>
                </a:spcBef>
                <a:spcAft>
                  <a:spcPct val="35000"/>
                </a:spcAft>
              </a:pPr>
              <a:endParaRPr lang="ru-RU" kern="1200" dirty="0">
                <a:solidFill>
                  <a:srgbClr val="193888"/>
                </a:solidFill>
                <a:latin typeface="+mn-lt"/>
              </a:endParaRPr>
            </a:p>
          </p:txBody>
        </p:sp>
      </p:grpSp>
      <p:sp>
        <p:nvSpPr>
          <p:cNvPr id="17" name="Прямоугольник 16"/>
          <p:cNvSpPr/>
          <p:nvPr/>
        </p:nvSpPr>
        <p:spPr>
          <a:xfrm>
            <a:off x="2255252" y="4140068"/>
            <a:ext cx="8392682" cy="1200329"/>
          </a:xfrm>
          <a:prstGeom prst="rect">
            <a:avLst/>
          </a:prstGeom>
        </p:spPr>
        <p:txBody>
          <a:bodyPr wrap="square">
            <a:spAutoFit/>
          </a:bodyPr>
          <a:lstStyle/>
          <a:p>
            <a:pPr algn="ctr"/>
            <a:r>
              <a:rPr lang="uk-UA" dirty="0" smtClean="0">
                <a:solidFill>
                  <a:srgbClr val="002060"/>
                </a:solidFill>
                <a:latin typeface="Calibri" panose="020F0502020204030204" pitchFamily="34" charset="0"/>
                <a:cs typeface="Times New Roman" panose="02020603050405020304" pitchFamily="18" charset="0"/>
              </a:rPr>
              <a:t>У разі встановлення факту повідомлення завідомо неправдивих відомостей, що принижують честь, гідність чи ділову репутацію або завдають шкоди інтересам Співробітника, заявник може бути притягнений до встановленої законодавством </a:t>
            </a:r>
            <a:r>
              <a:rPr lang="uk-UA" dirty="0">
                <a:solidFill>
                  <a:srgbClr val="002060"/>
                </a:solidFill>
                <a:latin typeface="Calibri" panose="020F0502020204030204" pitchFamily="34" charset="0"/>
                <a:cs typeface="Times New Roman" panose="02020603050405020304" pitchFamily="18" charset="0"/>
              </a:rPr>
              <a:t>У</a:t>
            </a:r>
            <a:r>
              <a:rPr lang="uk-UA" dirty="0" smtClean="0">
                <a:solidFill>
                  <a:srgbClr val="002060"/>
                </a:solidFill>
                <a:latin typeface="Calibri" panose="020F0502020204030204" pitchFamily="34" charset="0"/>
                <a:cs typeface="Times New Roman" panose="02020603050405020304" pitchFamily="18" charset="0"/>
              </a:rPr>
              <a:t>країни відповідальності</a:t>
            </a:r>
            <a:endParaRPr lang="ru-RU" dirty="0"/>
          </a:p>
        </p:txBody>
      </p:sp>
      <p:sp>
        <p:nvSpPr>
          <p:cNvPr id="18" name="Прямоугольник 17"/>
          <p:cNvSpPr/>
          <p:nvPr/>
        </p:nvSpPr>
        <p:spPr>
          <a:xfrm>
            <a:off x="1352940" y="3749595"/>
            <a:ext cx="902311" cy="992014"/>
          </a:xfrm>
          <a:prstGeom prst="rect">
            <a:avLst/>
          </a:prstGeom>
          <a:solidFill>
            <a:srgbClr val="193888"/>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7233288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Полилиния 21"/>
          <p:cNvSpPr/>
          <p:nvPr/>
        </p:nvSpPr>
        <p:spPr>
          <a:xfrm>
            <a:off x="7020423" y="971624"/>
            <a:ext cx="4109559" cy="758318"/>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algn="ctr" defTabSz="800100">
              <a:lnSpc>
                <a:spcPct val="90000"/>
              </a:lnSpc>
              <a:spcBef>
                <a:spcPct val="0"/>
              </a:spcBef>
              <a:spcAft>
                <a:spcPct val="35000"/>
              </a:spcAft>
            </a:pPr>
            <a:r>
              <a:rPr lang="ru-RU" sz="1600" dirty="0" err="1" smtClean="0">
                <a:solidFill>
                  <a:prstClr val="white"/>
                </a:solidFill>
                <a:latin typeface="Arial Black" panose="020B0A04020102020204" pitchFamily="34" charset="0"/>
              </a:rPr>
              <a:t>Антикорупційн</a:t>
            </a:r>
            <a:r>
              <a:rPr lang="uk-UA" sz="1600" dirty="0">
                <a:solidFill>
                  <a:prstClr val="white"/>
                </a:solidFill>
                <a:latin typeface="Arial Black" panose="020B0A04020102020204" pitchFamily="34" charset="0"/>
              </a:rPr>
              <a:t>а</a:t>
            </a:r>
            <a:r>
              <a:rPr lang="ru-RU" sz="1600" dirty="0" smtClean="0">
                <a:solidFill>
                  <a:prstClr val="white"/>
                </a:solidFill>
                <a:latin typeface="Arial Black" panose="020B0A04020102020204" pitchFamily="34" charset="0"/>
              </a:rPr>
              <a:t> </a:t>
            </a:r>
            <a:r>
              <a:rPr lang="ru-RU" sz="1600" dirty="0" err="1" smtClean="0">
                <a:solidFill>
                  <a:prstClr val="white"/>
                </a:solidFill>
                <a:latin typeface="Arial Black" panose="020B0A04020102020204" pitchFamily="34" charset="0"/>
              </a:rPr>
              <a:t>програма</a:t>
            </a:r>
            <a:endParaRPr lang="ru-RU" sz="1600" dirty="0" smtClean="0">
              <a:solidFill>
                <a:prstClr val="white"/>
              </a:solidFill>
              <a:latin typeface="Arial Black" panose="020B0A04020102020204" pitchFamily="34" charset="0"/>
            </a:endParaRPr>
          </a:p>
          <a:p>
            <a:pPr algn="ctr" defTabSz="800100">
              <a:lnSpc>
                <a:spcPct val="90000"/>
              </a:lnSpc>
              <a:spcBef>
                <a:spcPct val="0"/>
              </a:spcBef>
              <a:spcAft>
                <a:spcPct val="35000"/>
              </a:spcAft>
            </a:pPr>
            <a:r>
              <a:rPr lang="ru-RU" sz="1200" i="1" dirty="0" smtClean="0">
                <a:solidFill>
                  <a:prstClr val="white"/>
                </a:solidFill>
              </a:rPr>
              <a:t>(комплекс правил і процедур </a:t>
            </a:r>
            <a:r>
              <a:rPr lang="ru-RU" sz="1200" i="1" dirty="0" err="1" smtClean="0">
                <a:solidFill>
                  <a:prstClr val="white"/>
                </a:solidFill>
              </a:rPr>
              <a:t>запобігання</a:t>
            </a:r>
            <a:r>
              <a:rPr lang="ru-RU" sz="1200" i="1" dirty="0" smtClean="0">
                <a:solidFill>
                  <a:prstClr val="white"/>
                </a:solidFill>
              </a:rPr>
              <a:t> </a:t>
            </a:r>
            <a:r>
              <a:rPr lang="ru-RU" sz="1200" i="1" dirty="0" err="1">
                <a:solidFill>
                  <a:prstClr val="white"/>
                </a:solidFill>
              </a:rPr>
              <a:t>корупції</a:t>
            </a:r>
            <a:r>
              <a:rPr lang="ru-RU" sz="1200" i="1" dirty="0" smtClean="0">
                <a:solidFill>
                  <a:prstClr val="white"/>
                </a:solidFill>
              </a:rPr>
              <a:t>) </a:t>
            </a:r>
            <a:endParaRPr lang="ru-RU" sz="1200" i="1" dirty="0">
              <a:solidFill>
                <a:prstClr val="white"/>
              </a:solidFill>
            </a:endParaRPr>
          </a:p>
        </p:txBody>
      </p:sp>
      <p:sp>
        <p:nvSpPr>
          <p:cNvPr id="28" name="Двойная стрелка влево/вправо 27"/>
          <p:cNvSpPr/>
          <p:nvPr/>
        </p:nvSpPr>
        <p:spPr>
          <a:xfrm>
            <a:off x="5000368" y="1185293"/>
            <a:ext cx="2011817" cy="350122"/>
          </a:xfrm>
          <a:prstGeom prst="leftRightArrow">
            <a:avLst/>
          </a:prstGeom>
          <a:solidFill>
            <a:schemeClr val="bg2">
              <a:lumMod val="75000"/>
            </a:schemeClr>
          </a:solidFill>
          <a:ln w="28575" cmpd="sng">
            <a:solidFill>
              <a:schemeClr val="bg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5" name="Стрелка вниз 24"/>
          <p:cNvSpPr/>
          <p:nvPr/>
        </p:nvSpPr>
        <p:spPr>
          <a:xfrm>
            <a:off x="4247497" y="1761374"/>
            <a:ext cx="3517557" cy="415626"/>
          </a:xfrm>
          <a:prstGeom prst="downArrow">
            <a:avLst>
              <a:gd name="adj1" fmla="val 50000"/>
              <a:gd name="adj2" fmla="val 89640"/>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34" name="Полилиния 33"/>
          <p:cNvSpPr/>
          <p:nvPr/>
        </p:nvSpPr>
        <p:spPr>
          <a:xfrm>
            <a:off x="920306" y="989454"/>
            <a:ext cx="4090222" cy="740488"/>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rgbClr val="0070C0"/>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algn="ctr" defTabSz="800100">
              <a:lnSpc>
                <a:spcPct val="90000"/>
              </a:lnSpc>
              <a:spcBef>
                <a:spcPct val="0"/>
              </a:spcBef>
              <a:spcAft>
                <a:spcPct val="35000"/>
              </a:spcAft>
            </a:pPr>
            <a:r>
              <a:rPr lang="ru-RU" sz="1400" dirty="0" err="1" smtClean="0">
                <a:solidFill>
                  <a:prstClr val="white"/>
                </a:solidFill>
                <a:latin typeface="Arial Black" panose="020B0A04020102020204" pitchFamily="34" charset="0"/>
              </a:rPr>
              <a:t>Політика</a:t>
            </a:r>
            <a:r>
              <a:rPr lang="ru-RU" sz="1400" dirty="0" smtClean="0">
                <a:solidFill>
                  <a:prstClr val="white"/>
                </a:solidFill>
                <a:latin typeface="Arial Black" panose="020B0A04020102020204" pitchFamily="34" charset="0"/>
              </a:rPr>
              <a:t> </a:t>
            </a:r>
            <a:r>
              <a:rPr lang="ru-RU" sz="1400" dirty="0" err="1" smtClean="0">
                <a:solidFill>
                  <a:prstClr val="white"/>
                </a:solidFill>
                <a:latin typeface="Arial Black" panose="020B0A04020102020204" pitchFamily="34" charset="0"/>
              </a:rPr>
              <a:t>запобігання</a:t>
            </a:r>
            <a:r>
              <a:rPr lang="ru-RU" sz="1400" dirty="0" smtClean="0">
                <a:solidFill>
                  <a:prstClr val="white"/>
                </a:solidFill>
                <a:latin typeface="Arial Black" panose="020B0A04020102020204" pitchFamily="34" charset="0"/>
              </a:rPr>
              <a:t> та </a:t>
            </a:r>
            <a:r>
              <a:rPr lang="ru-RU" sz="1400" dirty="0" err="1" smtClean="0">
                <a:solidFill>
                  <a:prstClr val="white"/>
                </a:solidFill>
                <a:latin typeface="Arial Black" panose="020B0A04020102020204" pitchFamily="34" charset="0"/>
              </a:rPr>
              <a:t>протидії</a:t>
            </a:r>
            <a:r>
              <a:rPr lang="ru-RU" sz="1400" dirty="0" smtClean="0">
                <a:solidFill>
                  <a:prstClr val="white"/>
                </a:solidFill>
                <a:latin typeface="Arial Black" panose="020B0A04020102020204" pitchFamily="34" charset="0"/>
              </a:rPr>
              <a:t> </a:t>
            </a:r>
            <a:r>
              <a:rPr lang="ru-RU" sz="1400" dirty="0" err="1" smtClean="0">
                <a:solidFill>
                  <a:prstClr val="white"/>
                </a:solidFill>
                <a:latin typeface="Arial Black" panose="020B0A04020102020204" pitchFamily="34" charset="0"/>
              </a:rPr>
              <a:t>корупції</a:t>
            </a:r>
            <a:endParaRPr lang="ru-RU" sz="1400" dirty="0" smtClean="0">
              <a:solidFill>
                <a:prstClr val="white"/>
              </a:solidFill>
              <a:latin typeface="Arial Black" panose="020B0A04020102020204" pitchFamily="34" charset="0"/>
            </a:endParaRPr>
          </a:p>
          <a:p>
            <a:pPr algn="ctr" defTabSz="800100">
              <a:lnSpc>
                <a:spcPct val="90000"/>
              </a:lnSpc>
              <a:spcBef>
                <a:spcPct val="0"/>
              </a:spcBef>
              <a:spcAft>
                <a:spcPct val="35000"/>
              </a:spcAft>
            </a:pPr>
            <a:r>
              <a:rPr lang="uk-UA" sz="1600" i="1" dirty="0" smtClean="0">
                <a:solidFill>
                  <a:prstClr val="white"/>
                </a:solidFill>
              </a:rPr>
              <a:t>(</a:t>
            </a:r>
            <a:r>
              <a:rPr lang="uk-UA" sz="1200" i="1" dirty="0">
                <a:solidFill>
                  <a:prstClr val="white"/>
                </a:solidFill>
              </a:rPr>
              <a:t>п</a:t>
            </a:r>
            <a:r>
              <a:rPr lang="uk-UA" sz="1200" i="1" dirty="0" smtClean="0">
                <a:solidFill>
                  <a:prstClr val="white"/>
                </a:solidFill>
              </a:rPr>
              <a:t>ринципи і стандарти запобігання корупції)</a:t>
            </a:r>
            <a:endParaRPr lang="ru-RU" sz="1600" i="1" dirty="0">
              <a:solidFill>
                <a:prstClr val="white"/>
              </a:solidFill>
            </a:endParaRPr>
          </a:p>
        </p:txBody>
      </p:sp>
      <p:sp>
        <p:nvSpPr>
          <p:cNvPr id="35" name="Полилиния 34"/>
          <p:cNvSpPr/>
          <p:nvPr/>
        </p:nvSpPr>
        <p:spPr>
          <a:xfrm>
            <a:off x="789172" y="2215979"/>
            <a:ext cx="1367257" cy="3904735"/>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t" anchorCtr="0">
            <a:noAutofit/>
          </a:bodyPr>
          <a:lstStyle/>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Розділ «Ділова етика та </a:t>
            </a:r>
            <a:r>
              <a:rPr lang="uk-UA" sz="800" dirty="0" err="1" smtClean="0">
                <a:solidFill>
                  <a:prstClr val="white"/>
                </a:solidFill>
                <a:latin typeface="Times New Roman" panose="02020603050405020304" pitchFamily="18" charset="0"/>
                <a:cs typeface="Times New Roman" panose="02020603050405020304" pitchFamily="18" charset="0"/>
              </a:rPr>
              <a:t>комплаєнс</a:t>
            </a:r>
            <a:r>
              <a:rPr lang="uk-UA" sz="800" dirty="0" smtClean="0">
                <a:solidFill>
                  <a:prstClr val="white"/>
                </a:solidFill>
                <a:latin typeface="Times New Roman" panose="02020603050405020304" pitchFamily="18" charset="0"/>
                <a:cs typeface="Times New Roman" panose="02020603050405020304" pitchFamily="18" charset="0"/>
              </a:rPr>
              <a:t>/Запобігання та протидія корупції» на веб-сайті Товариства</a:t>
            </a:r>
          </a:p>
          <a:p>
            <a:pPr marL="171450" indent="-171450">
              <a:buFont typeface="Arial" panose="020B0604020202020204" pitchFamily="34" charset="0"/>
              <a:buChar char="•"/>
            </a:pPr>
            <a:endParaRPr lang="uk-UA" sz="4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Порядок реалізації антикорупційних документів Товариства на афілійованих підприємствах</a:t>
            </a:r>
          </a:p>
          <a:p>
            <a:pPr marL="171450" indent="-171450">
              <a:buFont typeface="Arial" panose="020B0604020202020204" pitchFamily="34" charset="0"/>
              <a:buChar char="•"/>
            </a:pPr>
            <a:endParaRPr lang="uk-UA" sz="4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Відповідальні за антикорупційну діяльність в регіональних філіях, філіях, афілійованих підприємствах</a:t>
            </a:r>
            <a:endParaRPr lang="ru-RU" sz="800" dirty="0">
              <a:solidFill>
                <a:prstClr val="white"/>
              </a:solidFill>
              <a:latin typeface="Times New Roman" panose="02020603050405020304" pitchFamily="18" charset="0"/>
              <a:cs typeface="Times New Roman" panose="02020603050405020304" pitchFamily="18" charset="0"/>
            </a:endParaRPr>
          </a:p>
        </p:txBody>
      </p:sp>
      <p:sp>
        <p:nvSpPr>
          <p:cNvPr id="36" name="Полилиния 35"/>
          <p:cNvSpPr/>
          <p:nvPr/>
        </p:nvSpPr>
        <p:spPr>
          <a:xfrm>
            <a:off x="2266345" y="2227476"/>
            <a:ext cx="1366301" cy="3885000"/>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Політика </a:t>
            </a:r>
          </a:p>
          <a:p>
            <a:pPr marL="171450" indent="-171450">
              <a:buFont typeface="Arial" panose="020B0604020202020204" pitchFamily="34" charset="0"/>
              <a:buChar char="•"/>
            </a:pPr>
            <a:endParaRPr lang="ru-RU"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smtClean="0">
                <a:solidFill>
                  <a:prstClr val="white"/>
                </a:solidFill>
                <a:latin typeface="Times New Roman" panose="02020603050405020304" pitchFamily="18" charset="0"/>
                <a:cs typeface="Times New Roman" panose="02020603050405020304" pitchFamily="18" charset="0"/>
              </a:rPr>
              <a:t>План </a:t>
            </a:r>
            <a:r>
              <a:rPr lang="ru-RU" sz="800" dirty="0" err="1">
                <a:solidFill>
                  <a:prstClr val="white"/>
                </a:solidFill>
                <a:latin typeface="Times New Roman" panose="02020603050405020304" pitchFamily="18" charset="0"/>
                <a:cs typeface="Times New Roman" panose="02020603050405020304" pitchFamily="18" charset="0"/>
              </a:rPr>
              <a:t>розробки</a:t>
            </a:r>
            <a:r>
              <a:rPr lang="ru-RU" sz="800" dirty="0">
                <a:solidFill>
                  <a:prstClr val="white"/>
                </a:solidFill>
                <a:latin typeface="Times New Roman" panose="02020603050405020304" pitchFamily="18" charset="0"/>
                <a:cs typeface="Times New Roman" panose="02020603050405020304" pitchFamily="18" charset="0"/>
              </a:rPr>
              <a:t> та </a:t>
            </a:r>
            <a:r>
              <a:rPr lang="ru-RU" sz="800" dirty="0" err="1">
                <a:solidFill>
                  <a:prstClr val="white"/>
                </a:solidFill>
                <a:latin typeface="Times New Roman" panose="02020603050405020304" pitchFamily="18" charset="0"/>
                <a:cs typeface="Times New Roman" panose="02020603050405020304" pitchFamily="18" charset="0"/>
              </a:rPr>
              <a:t>впровадження</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Політики</a:t>
            </a:r>
            <a:r>
              <a:rPr lang="ru-RU" sz="800" dirty="0">
                <a:solidFill>
                  <a:prstClr val="white"/>
                </a:solidFill>
                <a:latin typeface="Times New Roman" panose="02020603050405020304" pitchFamily="18" charset="0"/>
                <a:cs typeface="Times New Roman" panose="02020603050405020304" pitchFamily="18" charset="0"/>
              </a:rPr>
              <a:t>  та </a:t>
            </a:r>
            <a:r>
              <a:rPr lang="ru-RU" sz="800" dirty="0" err="1" smtClean="0">
                <a:solidFill>
                  <a:prstClr val="white"/>
                </a:solidFill>
                <a:latin typeface="Times New Roman" panose="02020603050405020304" pitchFamily="18" charset="0"/>
                <a:cs typeface="Times New Roman" panose="02020603050405020304" pitchFamily="18" charset="0"/>
              </a:rPr>
              <a:t>заходів</a:t>
            </a:r>
            <a:r>
              <a:rPr lang="ru-RU" sz="800" dirty="0" smtClean="0">
                <a:solidFill>
                  <a:prstClr val="white"/>
                </a:solidFill>
                <a:latin typeface="Times New Roman" panose="02020603050405020304" pitchFamily="18" charset="0"/>
                <a:cs typeface="Times New Roman" panose="02020603050405020304" pitchFamily="18" charset="0"/>
              </a:rPr>
              <a:t> АП</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Положення про оцінку </a:t>
            </a:r>
            <a:r>
              <a:rPr lang="uk-UA" sz="800" dirty="0" smtClean="0">
                <a:solidFill>
                  <a:prstClr val="white"/>
                </a:solidFill>
                <a:latin typeface="Times New Roman" panose="02020603050405020304" pitchFamily="18" charset="0"/>
                <a:cs typeface="Times New Roman" panose="02020603050405020304" pitchFamily="18" charset="0"/>
              </a:rPr>
              <a:t>ризиків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Положення про конфлікт </a:t>
            </a:r>
            <a:r>
              <a:rPr lang="uk-UA" sz="800" dirty="0" smtClean="0">
                <a:solidFill>
                  <a:prstClr val="white"/>
                </a:solidFill>
                <a:latin typeface="Times New Roman" panose="02020603050405020304" pitchFamily="18" charset="0"/>
                <a:cs typeface="Times New Roman" panose="02020603050405020304" pitchFamily="18" charset="0"/>
              </a:rPr>
              <a:t>інтересів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Положення про обмеження </a:t>
            </a:r>
            <a:r>
              <a:rPr lang="uk-UA" sz="800" dirty="0" smtClean="0">
                <a:solidFill>
                  <a:prstClr val="white"/>
                </a:solidFill>
                <a:latin typeface="Times New Roman" panose="02020603050405020304" pitchFamily="18" charset="0"/>
                <a:cs typeface="Times New Roman" panose="02020603050405020304" pitchFamily="18" charset="0"/>
              </a:rPr>
              <a:t>подарунків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Антикорупційні </a:t>
            </a:r>
            <a:r>
              <a:rPr lang="uk-UA" sz="800" dirty="0" smtClean="0">
                <a:solidFill>
                  <a:prstClr val="white"/>
                </a:solidFill>
                <a:latin typeface="Times New Roman" panose="02020603050405020304" pitchFamily="18" charset="0"/>
                <a:cs typeface="Times New Roman" panose="02020603050405020304" pitchFamily="18" charset="0"/>
              </a:rPr>
              <a:t>застереження</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Положення про </a:t>
            </a:r>
            <a:r>
              <a:rPr lang="uk-UA" sz="800" dirty="0" smtClean="0">
                <a:solidFill>
                  <a:prstClr val="white"/>
                </a:solidFill>
                <a:latin typeface="Times New Roman" panose="02020603050405020304" pitchFamily="18" charset="0"/>
                <a:cs typeface="Times New Roman" panose="02020603050405020304" pitchFamily="18" charset="0"/>
              </a:rPr>
              <a:t>перевірку </a:t>
            </a:r>
            <a:r>
              <a:rPr lang="uk-UA" sz="800" dirty="0">
                <a:solidFill>
                  <a:prstClr val="white"/>
                </a:solidFill>
                <a:latin typeface="Times New Roman" panose="02020603050405020304" pitchFamily="18" charset="0"/>
                <a:cs typeface="Times New Roman" panose="02020603050405020304" pitchFamily="18" charset="0"/>
              </a:rPr>
              <a:t>ділових </a:t>
            </a:r>
            <a:r>
              <a:rPr lang="uk-UA" sz="800" dirty="0" smtClean="0">
                <a:solidFill>
                  <a:prstClr val="white"/>
                </a:solidFill>
                <a:latin typeface="Times New Roman" panose="02020603050405020304" pitchFamily="18" charset="0"/>
                <a:cs typeface="Times New Roman" panose="02020603050405020304" pitchFamily="18" charset="0"/>
              </a:rPr>
              <a:t>партнерів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Положення про систему повідомлень про </a:t>
            </a:r>
            <a:r>
              <a:rPr lang="uk-UA" sz="800" dirty="0" smtClean="0">
                <a:solidFill>
                  <a:prstClr val="white"/>
                </a:solidFill>
                <a:latin typeface="Times New Roman" panose="02020603050405020304" pitchFamily="18" charset="0"/>
                <a:cs typeface="Times New Roman" panose="02020603050405020304" pitchFamily="18" charset="0"/>
              </a:rPr>
              <a:t>порушення</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Положення про проведення </a:t>
            </a:r>
            <a:r>
              <a:rPr lang="uk-UA" sz="800" dirty="0" smtClean="0">
                <a:solidFill>
                  <a:prstClr val="white"/>
                </a:solidFill>
                <a:latin typeface="Times New Roman" panose="02020603050405020304" pitchFamily="18" charset="0"/>
                <a:cs typeface="Times New Roman" panose="02020603050405020304" pitchFamily="18" charset="0"/>
              </a:rPr>
              <a:t>розслідувань</a:t>
            </a:r>
            <a:endParaRPr lang="ru-RU" sz="800" dirty="0">
              <a:solidFill>
                <a:prstClr val="white"/>
              </a:solidFill>
              <a:latin typeface="Times New Roman" panose="02020603050405020304" pitchFamily="18" charset="0"/>
              <a:cs typeface="Times New Roman" panose="02020603050405020304" pitchFamily="18" charset="0"/>
            </a:endParaRPr>
          </a:p>
        </p:txBody>
      </p:sp>
      <p:sp>
        <p:nvSpPr>
          <p:cNvPr id="37" name="Полилиния 36"/>
          <p:cNvSpPr/>
          <p:nvPr/>
        </p:nvSpPr>
        <p:spPr>
          <a:xfrm>
            <a:off x="6795712" y="2238592"/>
            <a:ext cx="1398576" cy="3873884"/>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t" anchorCtr="0">
            <a:noAutofit/>
          </a:bodyPr>
          <a:lstStyle/>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Визначення </a:t>
            </a:r>
            <a:r>
              <a:rPr lang="uk-UA" sz="800" dirty="0">
                <a:solidFill>
                  <a:prstClr val="white"/>
                </a:solidFill>
                <a:latin typeface="Times New Roman" panose="02020603050405020304" pitchFamily="18" charset="0"/>
                <a:cs typeface="Times New Roman" panose="02020603050405020304" pitchFamily="18" charset="0"/>
              </a:rPr>
              <a:t>кола посадових осіб –суб'єктів </a:t>
            </a:r>
            <a:r>
              <a:rPr lang="uk-UA" sz="800" dirty="0" smtClean="0">
                <a:solidFill>
                  <a:prstClr val="white"/>
                </a:solidFill>
                <a:latin typeface="Times New Roman" panose="02020603050405020304" pitchFamily="18" charset="0"/>
                <a:cs typeface="Times New Roman" panose="02020603050405020304" pitchFamily="18" charset="0"/>
              </a:rPr>
              <a:t>декларування</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Інформаційно-роз</a:t>
            </a:r>
            <a:r>
              <a:rPr lang="en-US" sz="800" dirty="0">
                <a:solidFill>
                  <a:prstClr val="white"/>
                </a:solidFill>
                <a:latin typeface="Times New Roman" panose="02020603050405020304" pitchFamily="18" charset="0"/>
                <a:cs typeface="Times New Roman" panose="02020603050405020304" pitchFamily="18" charset="0"/>
              </a:rPr>
              <a:t>’</a:t>
            </a:r>
            <a:r>
              <a:rPr lang="uk-UA" sz="800" dirty="0" err="1">
                <a:solidFill>
                  <a:prstClr val="white"/>
                </a:solidFill>
                <a:latin typeface="Times New Roman" panose="02020603050405020304" pitchFamily="18" charset="0"/>
                <a:cs typeface="Times New Roman" panose="02020603050405020304" pitchFamily="18" charset="0"/>
              </a:rPr>
              <a:t>яснювальна</a:t>
            </a:r>
            <a:r>
              <a:rPr lang="uk-UA" sz="800" dirty="0">
                <a:solidFill>
                  <a:prstClr val="white"/>
                </a:solidFill>
                <a:latin typeface="Times New Roman" panose="02020603050405020304" pitchFamily="18" charset="0"/>
                <a:cs typeface="Times New Roman" panose="02020603050405020304" pitchFamily="18" charset="0"/>
              </a:rPr>
              <a:t> </a:t>
            </a:r>
            <a:r>
              <a:rPr lang="uk-UA" sz="800" dirty="0" smtClean="0">
                <a:solidFill>
                  <a:prstClr val="white"/>
                </a:solidFill>
                <a:latin typeface="Times New Roman" panose="02020603050405020304" pitchFamily="18" charset="0"/>
                <a:cs typeface="Times New Roman" panose="02020603050405020304" pitchFamily="18" charset="0"/>
              </a:rPr>
              <a:t>робота</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Контроль подання </a:t>
            </a:r>
            <a:r>
              <a:rPr lang="uk-UA" sz="800" dirty="0" smtClean="0">
                <a:solidFill>
                  <a:prstClr val="white"/>
                </a:solidFill>
                <a:latin typeface="Times New Roman" panose="02020603050405020304" pitchFamily="18" charset="0"/>
                <a:cs typeface="Times New Roman" panose="02020603050405020304" pitchFamily="18" charset="0"/>
              </a:rPr>
              <a:t>декларацій</a:t>
            </a:r>
          </a:p>
          <a:p>
            <a:endParaRPr lang="uk-UA" sz="4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Повідомлення НАЗК про випадки неподання або несвоєчасного </a:t>
            </a:r>
            <a:r>
              <a:rPr lang="uk-UA" sz="800" dirty="0" smtClean="0">
                <a:solidFill>
                  <a:prstClr val="white"/>
                </a:solidFill>
                <a:latin typeface="Times New Roman" panose="02020603050405020304" pitchFamily="18" charset="0"/>
                <a:cs typeface="Times New Roman" panose="02020603050405020304" pitchFamily="18" charset="0"/>
              </a:rPr>
              <a:t>подання декларацій</a:t>
            </a:r>
          </a:p>
          <a:p>
            <a:pPr marL="171450" indent="-171450">
              <a:buFont typeface="Arial" panose="020B0604020202020204" pitchFamily="34" charset="0"/>
              <a:buChar char="•"/>
            </a:pPr>
            <a:endParaRPr lang="uk-UA" sz="800" dirty="0">
              <a:solidFill>
                <a:prstClr val="white"/>
              </a:solidFill>
              <a:latin typeface="Times New Roman" panose="02020603050405020304" pitchFamily="18" charset="0"/>
              <a:cs typeface="Times New Roman" panose="02020603050405020304" pitchFamily="18" charset="0"/>
            </a:endParaRPr>
          </a:p>
          <a:p>
            <a:pPr algn="ctr"/>
            <a:r>
              <a:rPr lang="uk-UA" sz="800" dirty="0">
                <a:solidFill>
                  <a:prstClr val="white"/>
                </a:solidFill>
                <a:latin typeface="Times New Roman" panose="02020603050405020304" pitchFamily="18" charset="0"/>
                <a:cs typeface="Times New Roman" panose="02020603050405020304" pitchFamily="18" charset="0"/>
              </a:rPr>
              <a:t>  (в разі визнання Товариства юридичною особою публічного права)</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lgn="ctr">
              <a:buFont typeface="Arial" panose="020B0604020202020204" pitchFamily="34" charset="0"/>
              <a:buChar char="•"/>
            </a:pPr>
            <a:endParaRPr lang="ru-RU" sz="800" dirty="0">
              <a:solidFill>
                <a:prstClr val="white"/>
              </a:solidFill>
              <a:latin typeface="Times New Roman" panose="02020603050405020304" pitchFamily="18" charset="0"/>
              <a:cs typeface="Times New Roman" panose="02020603050405020304" pitchFamily="18" charset="0"/>
            </a:endParaRPr>
          </a:p>
        </p:txBody>
      </p:sp>
      <p:sp>
        <p:nvSpPr>
          <p:cNvPr id="38" name="Полилиния 37"/>
          <p:cNvSpPr/>
          <p:nvPr/>
        </p:nvSpPr>
        <p:spPr>
          <a:xfrm>
            <a:off x="3748246" y="2227475"/>
            <a:ext cx="1408133" cy="3885001"/>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Оцінка корупційних </a:t>
            </a:r>
            <a:r>
              <a:rPr lang="uk-UA" sz="800" dirty="0" smtClean="0">
                <a:solidFill>
                  <a:prstClr val="white"/>
                </a:solidFill>
                <a:latin typeface="Times New Roman" panose="02020603050405020304" pitchFamily="18" charset="0"/>
                <a:cs typeface="Times New Roman" panose="02020603050405020304" pitchFamily="18" charset="0"/>
              </a:rPr>
              <a:t>ризиків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Розгляд заяв та повідомлень про виявлення ознак </a:t>
            </a:r>
            <a:r>
              <a:rPr lang="uk-UA" sz="800" dirty="0" smtClean="0">
                <a:solidFill>
                  <a:prstClr val="white"/>
                </a:solidFill>
                <a:latin typeface="Times New Roman" panose="02020603050405020304" pitchFamily="18" charset="0"/>
                <a:cs typeface="Times New Roman" panose="02020603050405020304" pitchFamily="18" charset="0"/>
              </a:rPr>
              <a:t>порушення</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Проведення внутрішніх антикорупційних перевірок, </a:t>
            </a:r>
            <a:r>
              <a:rPr lang="uk-UA" sz="800" dirty="0" smtClean="0">
                <a:solidFill>
                  <a:prstClr val="white"/>
                </a:solidFill>
                <a:latin typeface="Times New Roman" panose="02020603050405020304" pitchFamily="18" charset="0"/>
                <a:cs typeface="Times New Roman" panose="02020603050405020304" pitchFamily="18" charset="0"/>
              </a:rPr>
              <a:t>розслідувань</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Запобігання і врегулювання конфлікту </a:t>
            </a:r>
            <a:r>
              <a:rPr lang="uk-UA" sz="800" dirty="0" smtClean="0">
                <a:solidFill>
                  <a:prstClr val="white"/>
                </a:solidFill>
                <a:latin typeface="Times New Roman" panose="02020603050405020304" pitchFamily="18" charset="0"/>
                <a:cs typeface="Times New Roman" panose="02020603050405020304" pitchFamily="18" charset="0"/>
              </a:rPr>
              <a:t>інтересів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Моніторинг дотримання  обмежень щодо </a:t>
            </a:r>
            <a:r>
              <a:rPr lang="uk-UA" sz="800" dirty="0" smtClean="0">
                <a:solidFill>
                  <a:prstClr val="white"/>
                </a:solidFill>
                <a:latin typeface="Times New Roman" panose="02020603050405020304" pitchFamily="18" charset="0"/>
                <a:cs typeface="Times New Roman" panose="02020603050405020304" pitchFamily="18" charset="0"/>
              </a:rPr>
              <a:t>подарунків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Антикорупційні перевірки ділових </a:t>
            </a:r>
            <a:r>
              <a:rPr lang="uk-UA" sz="800" dirty="0" smtClean="0">
                <a:solidFill>
                  <a:prstClr val="white"/>
                </a:solidFill>
                <a:latin typeface="Times New Roman" panose="02020603050405020304" pitchFamily="18" charset="0"/>
                <a:cs typeface="Times New Roman" panose="02020603050405020304" pitchFamily="18" charset="0"/>
              </a:rPr>
              <a:t>партнерів</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a:solidFill>
                  <a:prstClr val="white"/>
                </a:solidFill>
                <a:latin typeface="Times New Roman" panose="02020603050405020304" pitchFamily="18" charset="0"/>
                <a:cs typeface="Times New Roman" panose="02020603050405020304" pitchFamily="18" charset="0"/>
              </a:rPr>
              <a:t>Антикорупційні</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перевірки</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кандидатів</a:t>
            </a:r>
            <a:r>
              <a:rPr lang="ru-RU" sz="800" dirty="0">
                <a:solidFill>
                  <a:prstClr val="white"/>
                </a:solidFill>
                <a:latin typeface="Times New Roman" panose="02020603050405020304" pitchFamily="18" charset="0"/>
                <a:cs typeface="Times New Roman" panose="02020603050405020304" pitchFamily="18" charset="0"/>
              </a:rPr>
              <a:t> на посади, </a:t>
            </a:r>
            <a:r>
              <a:rPr lang="ru-RU" sz="800" dirty="0" err="1">
                <a:solidFill>
                  <a:prstClr val="white"/>
                </a:solidFill>
                <a:latin typeface="Times New Roman" panose="02020603050405020304" pitchFamily="18" charset="0"/>
                <a:cs typeface="Times New Roman" panose="02020603050405020304" pitchFamily="18" charset="0"/>
              </a:rPr>
              <a:t>що</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пов’язані</a:t>
            </a:r>
            <a:r>
              <a:rPr lang="ru-RU" sz="800" dirty="0">
                <a:solidFill>
                  <a:prstClr val="white"/>
                </a:solidFill>
                <a:latin typeface="Times New Roman" panose="02020603050405020304" pitchFamily="18" charset="0"/>
                <a:cs typeface="Times New Roman" panose="02020603050405020304" pitchFamily="18" charset="0"/>
              </a:rPr>
              <a:t> з </a:t>
            </a:r>
            <a:r>
              <a:rPr lang="ru-RU" sz="800" dirty="0" err="1">
                <a:solidFill>
                  <a:prstClr val="white"/>
                </a:solidFill>
                <a:latin typeface="Times New Roman" panose="02020603050405020304" pitchFamily="18" charset="0"/>
                <a:cs typeface="Times New Roman" panose="02020603050405020304" pitchFamily="18" charset="0"/>
              </a:rPr>
              <a:t>корупційними</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ризиками</a:t>
            </a:r>
            <a:endParaRPr lang="ru-RU" sz="800" dirty="0">
              <a:solidFill>
                <a:prstClr val="white"/>
              </a:solidFill>
              <a:latin typeface="Times New Roman" panose="02020603050405020304" pitchFamily="18" charset="0"/>
              <a:cs typeface="Times New Roman" panose="02020603050405020304" pitchFamily="18" charset="0"/>
            </a:endParaRPr>
          </a:p>
        </p:txBody>
      </p:sp>
      <p:sp>
        <p:nvSpPr>
          <p:cNvPr id="41" name="Полилиния 40"/>
          <p:cNvSpPr/>
          <p:nvPr/>
        </p:nvSpPr>
        <p:spPr>
          <a:xfrm>
            <a:off x="9903604" y="2238592"/>
            <a:ext cx="1380425" cy="3873884"/>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t" anchorCtr="0">
            <a:noAutofit/>
          </a:bodyPr>
          <a:lstStyle/>
          <a:p>
            <a:pPr marL="171450" indent="-171450" algn="ctr">
              <a:buFont typeface="Arial" panose="020B0604020202020204" pitchFamily="34" charset="0"/>
              <a:buChar char="•"/>
            </a:pPr>
            <a:endParaRPr lang="uk-UA" sz="900" b="1" dirty="0" smtClean="0">
              <a:solidFill>
                <a:prstClr val="white"/>
              </a:solidFill>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Участь </a:t>
            </a:r>
            <a:r>
              <a:rPr lang="uk-UA" sz="800" dirty="0">
                <a:solidFill>
                  <a:prstClr val="white"/>
                </a:solidFill>
                <a:latin typeface="Times New Roman" panose="02020603050405020304" pitchFamily="18" charset="0"/>
                <a:cs typeface="Times New Roman" panose="02020603050405020304" pitchFamily="18" charset="0"/>
              </a:rPr>
              <a:t>в проектах фінансування діяльності</a:t>
            </a:r>
            <a:r>
              <a:rPr lang="en-US" sz="800" dirty="0">
                <a:solidFill>
                  <a:prstClr val="white"/>
                </a:solidFill>
                <a:latin typeface="Times New Roman" panose="02020603050405020304" pitchFamily="18" charset="0"/>
                <a:cs typeface="Times New Roman" panose="02020603050405020304" pitchFamily="18" charset="0"/>
              </a:rPr>
              <a:t> </a:t>
            </a:r>
            <a:r>
              <a:rPr lang="uk-UA" sz="800" dirty="0">
                <a:solidFill>
                  <a:prstClr val="white"/>
                </a:solidFill>
                <a:latin typeface="Times New Roman" panose="02020603050405020304" pitchFamily="18" charset="0"/>
                <a:cs typeface="Times New Roman" panose="02020603050405020304" pitchFamily="18" charset="0"/>
              </a:rPr>
              <a:t>Товариства:</a:t>
            </a:r>
          </a:p>
          <a:p>
            <a:r>
              <a:rPr lang="uk-UA" sz="800" dirty="0" smtClean="0">
                <a:solidFill>
                  <a:prstClr val="white"/>
                </a:solidFill>
                <a:latin typeface="Times New Roman" panose="02020603050405020304" pitchFamily="18" charset="0"/>
                <a:cs typeface="Times New Roman" panose="02020603050405020304" pitchFamily="18" charset="0"/>
              </a:rPr>
              <a:t>         ЄБРР</a:t>
            </a:r>
            <a:endParaRPr lang="uk-UA" sz="800" dirty="0">
              <a:solidFill>
                <a:prstClr val="white"/>
              </a:solidFill>
              <a:latin typeface="Times New Roman" panose="02020603050405020304" pitchFamily="18" charset="0"/>
              <a:cs typeface="Times New Roman" panose="02020603050405020304" pitchFamily="18" charset="0"/>
            </a:endParaRPr>
          </a:p>
          <a:p>
            <a:r>
              <a:rPr lang="uk-UA" sz="800" dirty="0" smtClean="0">
                <a:solidFill>
                  <a:prstClr val="white"/>
                </a:solidFill>
                <a:latin typeface="Times New Roman" panose="02020603050405020304" pitchFamily="18" charset="0"/>
                <a:cs typeface="Times New Roman" panose="02020603050405020304" pitchFamily="18" charset="0"/>
              </a:rPr>
              <a:t>         ЄІБ</a:t>
            </a:r>
            <a:endParaRPr lang="uk-UA" sz="800" dirty="0">
              <a:solidFill>
                <a:prstClr val="white"/>
              </a:solidFill>
              <a:latin typeface="Times New Roman" panose="02020603050405020304" pitchFamily="18" charset="0"/>
              <a:cs typeface="Times New Roman" panose="02020603050405020304" pitchFamily="18" charset="0"/>
            </a:endParaRPr>
          </a:p>
          <a:p>
            <a:r>
              <a:rPr lang="uk-UA" sz="800" dirty="0" smtClean="0">
                <a:solidFill>
                  <a:prstClr val="white"/>
                </a:solidFill>
                <a:latin typeface="Times New Roman" panose="02020603050405020304" pitchFamily="18" charset="0"/>
                <a:cs typeface="Times New Roman" panose="02020603050405020304" pitchFamily="18" charset="0"/>
              </a:rPr>
              <a:t>         інші міжнародні</a:t>
            </a:r>
          </a:p>
          <a:p>
            <a:r>
              <a:rPr lang="uk-UA" sz="800" dirty="0">
                <a:solidFill>
                  <a:prstClr val="white"/>
                </a:solidFill>
                <a:latin typeface="Times New Roman" panose="02020603050405020304" pitchFamily="18" charset="0"/>
                <a:cs typeface="Times New Roman" panose="02020603050405020304" pitchFamily="18" charset="0"/>
              </a:rPr>
              <a:t> </a:t>
            </a:r>
            <a:r>
              <a:rPr lang="uk-UA" sz="800" dirty="0" smtClean="0">
                <a:solidFill>
                  <a:prstClr val="white"/>
                </a:solidFill>
                <a:latin typeface="Times New Roman" panose="02020603050405020304" pitchFamily="18" charset="0"/>
                <a:cs typeface="Times New Roman" panose="02020603050405020304" pitchFamily="18" charset="0"/>
              </a:rPr>
              <a:t>        фінансові інституції</a:t>
            </a:r>
          </a:p>
          <a:p>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Взаємодія з органами влади, громадськістю, іншими </a:t>
            </a:r>
            <a:r>
              <a:rPr lang="uk-UA" sz="800" dirty="0" smtClean="0">
                <a:solidFill>
                  <a:prstClr val="white"/>
                </a:solidFill>
                <a:latin typeface="Times New Roman" panose="02020603050405020304" pitchFamily="18" charset="0"/>
                <a:cs typeface="Times New Roman" panose="02020603050405020304" pitchFamily="18" charset="0"/>
              </a:rPr>
              <a:t>суб’єктами</a:t>
            </a: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Партнерство з </a:t>
            </a:r>
            <a:r>
              <a:rPr lang="en-US" sz="800" dirty="0" smtClean="0">
                <a:solidFill>
                  <a:prstClr val="white"/>
                </a:solidFill>
                <a:latin typeface="Times New Roman" panose="02020603050405020304" pitchFamily="18" charset="0"/>
                <a:cs typeface="Times New Roman" panose="02020603050405020304" pitchFamily="18" charset="0"/>
              </a:rPr>
              <a:t>UNIC</a:t>
            </a: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ru-RU"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Інформаційно- </a:t>
            </a:r>
            <a:r>
              <a:rPr lang="uk-UA" sz="800" dirty="0" smtClean="0">
                <a:solidFill>
                  <a:prstClr val="white"/>
                </a:solidFill>
                <a:latin typeface="Times New Roman" panose="02020603050405020304" pitchFamily="18" charset="0"/>
                <a:cs typeface="Times New Roman" panose="02020603050405020304" pitchFamily="18" charset="0"/>
              </a:rPr>
              <a:t>роз’яснювальні заходи</a:t>
            </a:r>
            <a:endParaRPr lang="ru-RU" sz="800" dirty="0">
              <a:solidFill>
                <a:prstClr val="white"/>
              </a:solidFill>
              <a:latin typeface="Times New Roman" panose="02020603050405020304" pitchFamily="18" charset="0"/>
              <a:cs typeface="Times New Roman" panose="02020603050405020304" pitchFamily="18" charset="0"/>
            </a:endParaRPr>
          </a:p>
        </p:txBody>
      </p:sp>
      <p:sp>
        <p:nvSpPr>
          <p:cNvPr id="44" name="Полилиния 43"/>
          <p:cNvSpPr/>
          <p:nvPr/>
        </p:nvSpPr>
        <p:spPr>
          <a:xfrm>
            <a:off x="8323466" y="2238592"/>
            <a:ext cx="1445504" cy="3873884"/>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t" anchorCtr="0">
            <a:noAutofit/>
          </a:bodyPr>
          <a:lstStyle/>
          <a:p>
            <a:pPr algn="ctr"/>
            <a:endParaRPr lang="uk-UA" sz="1100" b="1" dirty="0">
              <a:solidFill>
                <a:prstClr val="white"/>
              </a:solidFill>
            </a:endParaRPr>
          </a:p>
          <a:p>
            <a:pPr marL="171450" indent="-171450">
              <a:buFont typeface="Arial" panose="020B0604020202020204" pitchFamily="34" charset="0"/>
              <a:buChar char="•"/>
            </a:pPr>
            <a:endParaRPr lang="uk-UA"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800" dirty="0">
              <a:solidFill>
                <a:prstClr val="white"/>
              </a:solidFill>
              <a:latin typeface="Times New Roman" panose="02020603050405020304" pitchFamily="18" charset="0"/>
              <a:cs typeface="Times New Roman" panose="02020603050405020304" pitchFamily="18" charset="0"/>
            </a:endParaRPr>
          </a:p>
          <a:p>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smtClean="0">
                <a:solidFill>
                  <a:prstClr val="white"/>
                </a:solidFill>
                <a:latin typeface="Times New Roman" panose="02020603050405020304" pitchFamily="18" charset="0"/>
                <a:cs typeface="Times New Roman" panose="02020603050405020304" pitchFamily="18" charset="0"/>
              </a:rPr>
              <a:t>Базові </a:t>
            </a:r>
            <a:r>
              <a:rPr lang="uk-UA" sz="800" dirty="0">
                <a:solidFill>
                  <a:prstClr val="white"/>
                </a:solidFill>
                <a:latin typeface="Times New Roman" panose="02020603050405020304" pitchFamily="18" charset="0"/>
                <a:cs typeface="Times New Roman" panose="02020603050405020304" pitchFamily="18" charset="0"/>
              </a:rPr>
              <a:t>тренінги для всіх </a:t>
            </a:r>
            <a:r>
              <a:rPr lang="uk-UA" sz="800" dirty="0" smtClean="0">
                <a:solidFill>
                  <a:prstClr val="white"/>
                </a:solidFill>
                <a:latin typeface="Times New Roman" panose="02020603050405020304" pitchFamily="18" charset="0"/>
                <a:cs typeface="Times New Roman" panose="02020603050405020304" pitchFamily="18" charset="0"/>
              </a:rPr>
              <a:t>співробітників</a:t>
            </a: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Поглиблені тренінги для співробітників ризикових </a:t>
            </a:r>
            <a:r>
              <a:rPr lang="uk-UA" sz="800" dirty="0" smtClean="0">
                <a:solidFill>
                  <a:prstClr val="white"/>
                </a:solidFill>
                <a:latin typeface="Times New Roman" panose="02020603050405020304" pitchFamily="18" charset="0"/>
                <a:cs typeface="Times New Roman" panose="02020603050405020304" pitchFamily="18" charset="0"/>
              </a:rPr>
              <a:t>напрямків</a:t>
            </a:r>
          </a:p>
          <a:p>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Постійне підвищення кваліфікації профільних </a:t>
            </a:r>
            <a:r>
              <a:rPr lang="uk-UA" sz="800" dirty="0" smtClean="0">
                <a:solidFill>
                  <a:prstClr val="white"/>
                </a:solidFill>
                <a:latin typeface="Times New Roman" panose="02020603050405020304" pitchFamily="18" charset="0"/>
                <a:cs typeface="Times New Roman" panose="02020603050405020304" pitchFamily="18" charset="0"/>
              </a:rPr>
              <a:t>співробітників</a:t>
            </a:r>
            <a:endParaRPr lang="ru-RU" sz="900" dirty="0">
              <a:solidFill>
                <a:prstClr val="white"/>
              </a:solidFill>
              <a:latin typeface="Times New Roman" panose="02020603050405020304" pitchFamily="18" charset="0"/>
              <a:cs typeface="Times New Roman" panose="02020603050405020304" pitchFamily="18" charset="0"/>
            </a:endParaRPr>
          </a:p>
        </p:txBody>
      </p:sp>
      <p:sp>
        <p:nvSpPr>
          <p:cNvPr id="50" name="Полилиния 49"/>
          <p:cNvSpPr/>
          <p:nvPr/>
        </p:nvSpPr>
        <p:spPr>
          <a:xfrm>
            <a:off x="5271979" y="2232454"/>
            <a:ext cx="1446387" cy="3880022"/>
          </a:xfrm>
          <a:custGeom>
            <a:avLst/>
            <a:gdLst>
              <a:gd name="connsiteX0" fmla="*/ 0 w 234867"/>
              <a:gd name="connsiteY0" fmla="*/ 23487 h 1524545"/>
              <a:gd name="connsiteX1" fmla="*/ 23487 w 234867"/>
              <a:gd name="connsiteY1" fmla="*/ 0 h 1524545"/>
              <a:gd name="connsiteX2" fmla="*/ 211380 w 234867"/>
              <a:gd name="connsiteY2" fmla="*/ 0 h 1524545"/>
              <a:gd name="connsiteX3" fmla="*/ 234867 w 234867"/>
              <a:gd name="connsiteY3" fmla="*/ 23487 h 1524545"/>
              <a:gd name="connsiteX4" fmla="*/ 234867 w 234867"/>
              <a:gd name="connsiteY4" fmla="*/ 1501058 h 1524545"/>
              <a:gd name="connsiteX5" fmla="*/ 211380 w 234867"/>
              <a:gd name="connsiteY5" fmla="*/ 1524545 h 1524545"/>
              <a:gd name="connsiteX6" fmla="*/ 23487 w 234867"/>
              <a:gd name="connsiteY6" fmla="*/ 1524545 h 1524545"/>
              <a:gd name="connsiteX7" fmla="*/ 0 w 234867"/>
              <a:gd name="connsiteY7" fmla="*/ 1501058 h 1524545"/>
              <a:gd name="connsiteX8" fmla="*/ 0 w 234867"/>
              <a:gd name="connsiteY8" fmla="*/ 23487 h 152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867" h="1524545">
                <a:moveTo>
                  <a:pt x="0" y="23487"/>
                </a:moveTo>
                <a:cubicBezTo>
                  <a:pt x="0" y="10515"/>
                  <a:pt x="10515" y="0"/>
                  <a:pt x="23487" y="0"/>
                </a:cubicBezTo>
                <a:lnTo>
                  <a:pt x="211380" y="0"/>
                </a:lnTo>
                <a:cubicBezTo>
                  <a:pt x="224352" y="0"/>
                  <a:pt x="234867" y="10515"/>
                  <a:pt x="234867" y="23487"/>
                </a:cubicBezTo>
                <a:lnTo>
                  <a:pt x="234867" y="1501058"/>
                </a:lnTo>
                <a:cubicBezTo>
                  <a:pt x="234867" y="1514030"/>
                  <a:pt x="224352" y="1524545"/>
                  <a:pt x="211380" y="1524545"/>
                </a:cubicBezTo>
                <a:lnTo>
                  <a:pt x="23487" y="1524545"/>
                </a:lnTo>
                <a:cubicBezTo>
                  <a:pt x="10515" y="1524545"/>
                  <a:pt x="0" y="1514030"/>
                  <a:pt x="0" y="1501058"/>
                </a:cubicBezTo>
                <a:lnTo>
                  <a:pt x="0" y="23487"/>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120" tIns="71120" rIns="71120" bIns="71120" numCol="1" spcCol="1270" anchor="ctr" anchorCtr="0">
            <a:noAutofit/>
          </a:bodyPr>
          <a:lstStyle/>
          <a:p>
            <a:pPr algn="ctr"/>
            <a:endParaRPr lang="uk-UA" sz="1100" b="1" dirty="0" smtClean="0">
              <a:solidFill>
                <a:prstClr val="white"/>
              </a:solidFill>
            </a:endParaRPr>
          </a:p>
          <a:p>
            <a:pPr algn="ctr"/>
            <a:endParaRPr lang="uk-UA" sz="1100" b="1" dirty="0">
              <a:solidFill>
                <a:prstClr val="white"/>
              </a:solidFill>
            </a:endParaRPr>
          </a:p>
          <a:p>
            <a:pPr algn="ctr"/>
            <a:endParaRPr lang="uk-UA" sz="1100" b="1" dirty="0" smtClean="0">
              <a:solidFill>
                <a:prstClr val="white"/>
              </a:solidFill>
            </a:endParaRPr>
          </a:p>
          <a:p>
            <a:pPr algn="ctr"/>
            <a:endParaRPr lang="uk-UA" sz="1100" b="1" dirty="0" smtClean="0">
              <a:solidFill>
                <a:prstClr val="white"/>
              </a:solidFill>
            </a:endParaRPr>
          </a:p>
          <a:p>
            <a:endParaRPr lang="ru-RU" sz="800" dirty="0" smtClean="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smtClean="0">
                <a:solidFill>
                  <a:prstClr val="white"/>
                </a:solidFill>
                <a:latin typeface="Times New Roman" panose="02020603050405020304" pitchFamily="18" charset="0"/>
                <a:cs typeface="Times New Roman" panose="02020603050405020304" pitchFamily="18" charset="0"/>
              </a:rPr>
              <a:t>Моніторинг</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дотримання</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Політики</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ru-RU"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smtClean="0">
                <a:solidFill>
                  <a:prstClr val="white"/>
                </a:solidFill>
                <a:latin typeface="Times New Roman" panose="02020603050405020304" pitchFamily="18" charset="0"/>
                <a:cs typeface="Times New Roman" panose="02020603050405020304" pitchFamily="18" charset="0"/>
              </a:rPr>
              <a:t>Функціонування</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захищеної</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системи</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повідомлень</a:t>
            </a:r>
            <a:r>
              <a:rPr lang="ru-RU" sz="800" dirty="0">
                <a:solidFill>
                  <a:prstClr val="white"/>
                </a:solidFill>
                <a:latin typeface="Times New Roman" panose="02020603050405020304" pitchFamily="18" charset="0"/>
                <a:cs typeface="Times New Roman" panose="02020603050405020304" pitchFamily="18" charset="0"/>
              </a:rPr>
              <a:t> про </a:t>
            </a:r>
            <a:r>
              <a:rPr lang="ru-RU" sz="800" dirty="0" err="1" smtClean="0">
                <a:solidFill>
                  <a:prstClr val="white"/>
                </a:solidFill>
                <a:latin typeface="Times New Roman" panose="02020603050405020304" pitchFamily="18" charset="0"/>
                <a:cs typeface="Times New Roman" panose="02020603050405020304" pitchFamily="18" charset="0"/>
              </a:rPr>
              <a:t>порушення</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ru-RU"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a:solidFill>
                  <a:prstClr val="white"/>
                </a:solidFill>
                <a:latin typeface="Times New Roman" panose="02020603050405020304" pitchFamily="18" charset="0"/>
                <a:cs typeface="Times New Roman" panose="02020603050405020304" pitchFamily="18" charset="0"/>
              </a:rPr>
              <a:t>Створення</a:t>
            </a:r>
            <a:r>
              <a:rPr lang="ru-RU" sz="800" dirty="0">
                <a:solidFill>
                  <a:prstClr val="white"/>
                </a:solidFill>
                <a:latin typeface="Times New Roman" panose="02020603050405020304" pitchFamily="18" charset="0"/>
                <a:cs typeface="Times New Roman" panose="02020603050405020304" pitchFamily="18" charset="0"/>
              </a:rPr>
              <a:t> та </a:t>
            </a:r>
            <a:r>
              <a:rPr lang="ru-RU" sz="800" dirty="0" err="1">
                <a:solidFill>
                  <a:prstClr val="white"/>
                </a:solidFill>
                <a:latin typeface="Times New Roman" panose="02020603050405020304" pitchFamily="18" charset="0"/>
                <a:cs typeface="Times New Roman" panose="02020603050405020304" pitchFamily="18" charset="0"/>
              </a:rPr>
              <a:t>ведення</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реєстрів</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ru-RU"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a:solidFill>
                  <a:prstClr val="white"/>
                </a:solidFill>
                <a:latin typeface="Times New Roman" panose="02020603050405020304" pitchFamily="18" charset="0"/>
                <a:cs typeface="Times New Roman" panose="02020603050405020304" pitchFamily="18" charset="0"/>
              </a:rPr>
              <a:t>Співпраця</a:t>
            </a:r>
            <a:r>
              <a:rPr lang="ru-RU" sz="800" dirty="0">
                <a:solidFill>
                  <a:prstClr val="white"/>
                </a:solidFill>
                <a:latin typeface="Times New Roman" panose="02020603050405020304" pitchFamily="18" charset="0"/>
                <a:cs typeface="Times New Roman" panose="02020603050405020304" pitchFamily="18" charset="0"/>
              </a:rPr>
              <a:t> з </a:t>
            </a:r>
            <a:r>
              <a:rPr lang="ru-RU" sz="800" dirty="0" err="1" smtClean="0">
                <a:solidFill>
                  <a:prstClr val="white"/>
                </a:solidFill>
                <a:latin typeface="Times New Roman" panose="02020603050405020304" pitchFamily="18" charset="0"/>
                <a:cs typeface="Times New Roman" panose="02020603050405020304" pitchFamily="18" charset="0"/>
              </a:rPr>
              <a:t>викривачами</a:t>
            </a:r>
            <a:r>
              <a:rPr lang="ru-RU" sz="800" dirty="0" smtClean="0">
                <a:solidFill>
                  <a:prstClr val="white"/>
                </a:solidFill>
                <a:latin typeface="Times New Roman" panose="02020603050405020304" pitchFamily="18" charset="0"/>
                <a:cs typeface="Times New Roman" panose="02020603050405020304" pitchFamily="18" charset="0"/>
              </a:rPr>
              <a:t> та </a:t>
            </a:r>
            <a:r>
              <a:rPr lang="ru-RU" sz="800" dirty="0" err="1" smtClean="0">
                <a:solidFill>
                  <a:prstClr val="white"/>
                </a:solidFill>
                <a:latin typeface="Times New Roman" panose="02020603050405020304" pitchFamily="18" charset="0"/>
                <a:cs typeface="Times New Roman" panose="02020603050405020304" pitchFamily="18" charset="0"/>
              </a:rPr>
              <a:t>забезпечення</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їх</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захисту</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ru-RU"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a:solidFill>
                  <a:prstClr val="white"/>
                </a:solidFill>
                <a:latin typeface="Times New Roman" panose="02020603050405020304" pitchFamily="18" charset="0"/>
                <a:cs typeface="Times New Roman" panose="02020603050405020304" pitchFamily="18" charset="0"/>
              </a:rPr>
              <a:t>Погодження</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проектів</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нормативних</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документів</a:t>
            </a:r>
            <a:r>
              <a:rPr lang="ru-RU" sz="800" dirty="0">
                <a:solidFill>
                  <a:prstClr val="white"/>
                </a:solidFill>
                <a:latin typeface="Times New Roman" panose="02020603050405020304" pitchFamily="18" charset="0"/>
                <a:cs typeface="Times New Roman" panose="02020603050405020304" pitchFamily="18" charset="0"/>
              </a:rPr>
              <a:t> </a:t>
            </a:r>
            <a:r>
              <a:rPr lang="ru-RU" sz="800" dirty="0" err="1" smtClean="0">
                <a:solidFill>
                  <a:prstClr val="white"/>
                </a:solidFill>
                <a:latin typeface="Times New Roman" panose="02020603050405020304" pitchFamily="18" charset="0"/>
                <a:cs typeface="Times New Roman" panose="02020603050405020304" pitchFamily="18" charset="0"/>
              </a:rPr>
              <a:t>Товариства</a:t>
            </a:r>
            <a:endParaRPr lang="ru-RU"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ru-RU"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uk-UA" sz="800" dirty="0">
                <a:solidFill>
                  <a:prstClr val="white"/>
                </a:solidFill>
                <a:latin typeface="Times New Roman" panose="02020603050405020304" pitchFamily="18" charset="0"/>
                <a:cs typeface="Times New Roman" panose="02020603050405020304" pitchFamily="18" charset="0"/>
              </a:rPr>
              <a:t>Оцінка впровадження Політики, заходів </a:t>
            </a:r>
            <a:r>
              <a:rPr lang="uk-UA" sz="800" dirty="0" smtClean="0">
                <a:solidFill>
                  <a:prstClr val="white"/>
                </a:solidFill>
                <a:latin typeface="Times New Roman" panose="02020603050405020304" pitchFamily="18" charset="0"/>
                <a:cs typeface="Times New Roman" panose="02020603050405020304" pitchFamily="18" charset="0"/>
              </a:rPr>
              <a:t>АП</a:t>
            </a:r>
            <a:endParaRPr lang="uk-UA" sz="8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uk-UA" sz="400" dirty="0">
              <a:solidFill>
                <a:prstClr val="white"/>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ru-RU" sz="800" dirty="0" err="1">
                <a:solidFill>
                  <a:prstClr val="white"/>
                </a:solidFill>
                <a:latin typeface="Times New Roman" panose="02020603050405020304" pitchFamily="18" charset="0"/>
                <a:cs typeface="Times New Roman" panose="02020603050405020304" pitchFamily="18" charset="0"/>
              </a:rPr>
              <a:t>Звіт</a:t>
            </a:r>
            <a:r>
              <a:rPr lang="ru-RU" sz="800" dirty="0">
                <a:solidFill>
                  <a:prstClr val="white"/>
                </a:solidFill>
                <a:latin typeface="Times New Roman" panose="02020603050405020304" pitchFamily="18" charset="0"/>
                <a:cs typeface="Times New Roman" panose="02020603050405020304" pitchFamily="18" charset="0"/>
              </a:rPr>
              <a:t> про стан </a:t>
            </a:r>
            <a:r>
              <a:rPr lang="ru-RU" sz="800" dirty="0" err="1">
                <a:solidFill>
                  <a:prstClr val="white"/>
                </a:solidFill>
                <a:latin typeface="Times New Roman" panose="02020603050405020304" pitchFamily="18" charset="0"/>
                <a:cs typeface="Times New Roman" panose="02020603050405020304" pitchFamily="18" charset="0"/>
              </a:rPr>
              <a:t>виконання</a:t>
            </a:r>
            <a:r>
              <a:rPr lang="ru-RU" sz="800" dirty="0">
                <a:solidFill>
                  <a:prstClr val="white"/>
                </a:solidFill>
                <a:latin typeface="Times New Roman" panose="02020603050405020304" pitchFamily="18" charset="0"/>
                <a:cs typeface="Times New Roman" panose="02020603050405020304" pitchFamily="18" charset="0"/>
              </a:rPr>
              <a:t> АП, </a:t>
            </a:r>
            <a:r>
              <a:rPr lang="ru-RU" sz="800" dirty="0" err="1">
                <a:solidFill>
                  <a:prstClr val="white"/>
                </a:solidFill>
                <a:latin typeface="Times New Roman" panose="02020603050405020304" pitchFamily="18" charset="0"/>
                <a:cs typeface="Times New Roman" panose="02020603050405020304" pitchFamily="18" charset="0"/>
              </a:rPr>
              <a:t>Політики</a:t>
            </a:r>
            <a:r>
              <a:rPr lang="ru-RU" sz="800" dirty="0">
                <a:solidFill>
                  <a:prstClr val="white"/>
                </a:solidFill>
                <a:latin typeface="Times New Roman" panose="02020603050405020304" pitchFamily="18" charset="0"/>
                <a:cs typeface="Times New Roman" panose="02020603050405020304" pitchFamily="18" charset="0"/>
              </a:rPr>
              <a:t> та Плану </a:t>
            </a:r>
            <a:r>
              <a:rPr lang="ru-RU" sz="800" dirty="0" err="1" smtClean="0">
                <a:solidFill>
                  <a:prstClr val="white"/>
                </a:solidFill>
                <a:latin typeface="Times New Roman" panose="02020603050405020304" pitchFamily="18" charset="0"/>
                <a:cs typeface="Times New Roman" panose="02020603050405020304" pitchFamily="18" charset="0"/>
              </a:rPr>
              <a:t>розробки</a:t>
            </a:r>
            <a:r>
              <a:rPr lang="ru-RU" sz="800" dirty="0" smtClean="0">
                <a:solidFill>
                  <a:prstClr val="white"/>
                </a:solidFill>
                <a:latin typeface="Times New Roman" panose="02020603050405020304" pitchFamily="18" charset="0"/>
                <a:cs typeface="Times New Roman" panose="02020603050405020304" pitchFamily="18" charset="0"/>
              </a:rPr>
              <a:t> та </a:t>
            </a:r>
            <a:r>
              <a:rPr lang="ru-RU" sz="800" dirty="0" err="1" smtClean="0">
                <a:solidFill>
                  <a:prstClr val="white"/>
                </a:solidFill>
                <a:latin typeface="Times New Roman" panose="02020603050405020304" pitchFamily="18" charset="0"/>
                <a:cs typeface="Times New Roman" panose="02020603050405020304" pitchFamily="18" charset="0"/>
              </a:rPr>
              <a:t>впровадження</a:t>
            </a:r>
            <a:r>
              <a:rPr lang="ru-RU" sz="800" dirty="0" smtClean="0">
                <a:solidFill>
                  <a:prstClr val="white"/>
                </a:solidFill>
                <a:latin typeface="Times New Roman" panose="02020603050405020304" pitchFamily="18" charset="0"/>
                <a:cs typeface="Times New Roman" panose="02020603050405020304" pitchFamily="18" charset="0"/>
              </a:rPr>
              <a:t> </a:t>
            </a:r>
            <a:r>
              <a:rPr lang="ru-RU" sz="800" dirty="0" err="1">
                <a:solidFill>
                  <a:prstClr val="white"/>
                </a:solidFill>
                <a:latin typeface="Times New Roman" panose="02020603050405020304" pitchFamily="18" charset="0"/>
                <a:cs typeface="Times New Roman" panose="02020603050405020304" pitchFamily="18" charset="0"/>
              </a:rPr>
              <a:t>Політики</a:t>
            </a:r>
            <a:r>
              <a:rPr lang="ru-RU" sz="800" dirty="0">
                <a:solidFill>
                  <a:prstClr val="white"/>
                </a:solidFill>
                <a:latin typeface="Times New Roman" panose="02020603050405020304" pitchFamily="18" charset="0"/>
                <a:cs typeface="Times New Roman" panose="02020603050405020304" pitchFamily="18" charset="0"/>
              </a:rPr>
              <a:t> та </a:t>
            </a:r>
            <a:r>
              <a:rPr lang="ru-RU" sz="800" dirty="0" err="1" smtClean="0">
                <a:solidFill>
                  <a:prstClr val="white"/>
                </a:solidFill>
                <a:latin typeface="Times New Roman" panose="02020603050405020304" pitchFamily="18" charset="0"/>
                <a:cs typeface="Times New Roman" panose="02020603050405020304" pitchFamily="18" charset="0"/>
              </a:rPr>
              <a:t>заходів</a:t>
            </a:r>
            <a:r>
              <a:rPr lang="ru-RU" sz="800" dirty="0" smtClean="0">
                <a:solidFill>
                  <a:prstClr val="white"/>
                </a:solidFill>
                <a:latin typeface="Times New Roman" panose="02020603050405020304" pitchFamily="18" charset="0"/>
                <a:cs typeface="Times New Roman" panose="02020603050405020304" pitchFamily="18" charset="0"/>
              </a:rPr>
              <a:t> АП</a:t>
            </a:r>
            <a:endParaRPr lang="ru-RU" sz="800" dirty="0">
              <a:solidFill>
                <a:prstClr val="white"/>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850399" y="2312066"/>
            <a:ext cx="1244802" cy="368497"/>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000" b="1" dirty="0" smtClean="0">
              <a:solidFill>
                <a:srgbClr val="0070C0"/>
              </a:solidFill>
            </a:endParaRPr>
          </a:p>
          <a:p>
            <a:pPr algn="ctr"/>
            <a:endParaRPr lang="uk-UA" sz="1000" b="1" dirty="0" smtClean="0">
              <a:solidFill>
                <a:srgbClr val="0070C0"/>
              </a:solidFill>
            </a:endParaRPr>
          </a:p>
          <a:p>
            <a:pPr algn="ctr"/>
            <a:r>
              <a:rPr lang="uk-UA" sz="900" b="1" dirty="0" smtClean="0">
                <a:solidFill>
                  <a:srgbClr val="0070C0"/>
                </a:solidFill>
              </a:rPr>
              <a:t>ОРГАНІЗАЦІЙНІ ЗАХОДИ</a:t>
            </a:r>
          </a:p>
          <a:p>
            <a:pPr algn="ctr"/>
            <a:endParaRPr lang="ru-RU" dirty="0">
              <a:solidFill>
                <a:prstClr val="white"/>
              </a:solidFill>
            </a:endParaRPr>
          </a:p>
        </p:txBody>
      </p:sp>
      <p:sp>
        <p:nvSpPr>
          <p:cNvPr id="18" name="Скругленный прямоугольник 17"/>
          <p:cNvSpPr/>
          <p:nvPr/>
        </p:nvSpPr>
        <p:spPr>
          <a:xfrm>
            <a:off x="2326693" y="2297652"/>
            <a:ext cx="1244802" cy="368497"/>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900" b="1" dirty="0" smtClean="0">
                <a:solidFill>
                  <a:srgbClr val="0070C0"/>
                </a:solidFill>
              </a:rPr>
              <a:t>МЕТОДОЛОГІЧНІ ЗАХОДИ </a:t>
            </a:r>
            <a:endParaRPr lang="ru-RU" sz="900" dirty="0">
              <a:solidFill>
                <a:prstClr val="white"/>
              </a:solidFill>
            </a:endParaRPr>
          </a:p>
        </p:txBody>
      </p:sp>
      <p:sp>
        <p:nvSpPr>
          <p:cNvPr id="19" name="Скругленный прямоугольник 18"/>
          <p:cNvSpPr/>
          <p:nvPr/>
        </p:nvSpPr>
        <p:spPr>
          <a:xfrm>
            <a:off x="3837406" y="2332475"/>
            <a:ext cx="1244802" cy="43028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900" b="1" dirty="0" smtClean="0">
                <a:solidFill>
                  <a:srgbClr val="0070C0"/>
                </a:solidFill>
              </a:rPr>
              <a:t>ВИЯВЛЕННЯ ТА ЗАПОБІГАННЯ КОРУПЦІЇ</a:t>
            </a:r>
            <a:endParaRPr lang="ru-RU" sz="900" dirty="0">
              <a:solidFill>
                <a:prstClr val="white"/>
              </a:solidFill>
            </a:endParaRPr>
          </a:p>
        </p:txBody>
      </p:sp>
      <p:sp>
        <p:nvSpPr>
          <p:cNvPr id="20" name="Скругленный прямоугольник 19"/>
          <p:cNvSpPr/>
          <p:nvPr/>
        </p:nvSpPr>
        <p:spPr>
          <a:xfrm>
            <a:off x="5362149" y="2334426"/>
            <a:ext cx="1229631" cy="787716"/>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800" b="1" dirty="0" smtClean="0">
                <a:solidFill>
                  <a:srgbClr val="0070C0"/>
                </a:solidFill>
              </a:rPr>
              <a:t>НАГЛЯД І КОНТРОЛЬ ЗА ДОТРИМАННЯМ АНТИКОРУПЦІЙНОГО ЗАКОНОДАВСТВА</a:t>
            </a:r>
            <a:endParaRPr lang="ru-RU" sz="800" dirty="0">
              <a:solidFill>
                <a:prstClr val="white"/>
              </a:solidFill>
            </a:endParaRPr>
          </a:p>
        </p:txBody>
      </p:sp>
      <p:sp>
        <p:nvSpPr>
          <p:cNvPr id="21" name="Скругленный прямоугольник 20"/>
          <p:cNvSpPr/>
          <p:nvPr/>
        </p:nvSpPr>
        <p:spPr>
          <a:xfrm>
            <a:off x="6872140" y="2330450"/>
            <a:ext cx="1244802" cy="43028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900" b="1" dirty="0" smtClean="0">
                <a:solidFill>
                  <a:srgbClr val="0070C0"/>
                </a:solidFill>
              </a:rPr>
              <a:t>ФІНАНСОВИЙ КОНТРОЛЬ</a:t>
            </a:r>
            <a:endParaRPr lang="ru-RU" sz="900" dirty="0">
              <a:solidFill>
                <a:prstClr val="white"/>
              </a:solidFill>
            </a:endParaRPr>
          </a:p>
        </p:txBody>
      </p:sp>
      <p:sp>
        <p:nvSpPr>
          <p:cNvPr id="23" name="Скругленный прямоугольник 22"/>
          <p:cNvSpPr/>
          <p:nvPr/>
        </p:nvSpPr>
        <p:spPr>
          <a:xfrm>
            <a:off x="8423817" y="2338840"/>
            <a:ext cx="1244802" cy="43028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900" b="1" dirty="0" smtClean="0">
                <a:solidFill>
                  <a:srgbClr val="0070C0"/>
                </a:solidFill>
              </a:rPr>
              <a:t>НАВЧАННЯ, ПІДВИЩЕННЯ КВАЛІФІКАЦІЇ</a:t>
            </a:r>
            <a:endParaRPr lang="ru-RU" sz="900" dirty="0">
              <a:solidFill>
                <a:prstClr val="white"/>
              </a:solidFill>
            </a:endParaRPr>
          </a:p>
        </p:txBody>
      </p:sp>
      <p:sp>
        <p:nvSpPr>
          <p:cNvPr id="26" name="Скругленный прямоугольник 25"/>
          <p:cNvSpPr/>
          <p:nvPr/>
        </p:nvSpPr>
        <p:spPr>
          <a:xfrm>
            <a:off x="9971415" y="2344867"/>
            <a:ext cx="1244802" cy="43028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900" b="1" dirty="0" smtClean="0">
                <a:solidFill>
                  <a:srgbClr val="0070C0"/>
                </a:solidFill>
              </a:rPr>
              <a:t>ІНШІ ЗАХОДИ</a:t>
            </a:r>
            <a:endParaRPr lang="ru-RU" sz="900" dirty="0">
              <a:solidFill>
                <a:prstClr val="white"/>
              </a:solidFill>
            </a:endParaRPr>
          </a:p>
        </p:txBody>
      </p:sp>
      <p:sp>
        <p:nvSpPr>
          <p:cNvPr id="2" name="TextBox 1"/>
          <p:cNvSpPr txBox="1"/>
          <p:nvPr/>
        </p:nvSpPr>
        <p:spPr>
          <a:xfrm>
            <a:off x="4159333" y="6344377"/>
            <a:ext cx="4646141" cy="338554"/>
          </a:xfrm>
          <a:prstGeom prst="rect">
            <a:avLst/>
          </a:prstGeom>
          <a:noFill/>
        </p:spPr>
        <p:txBody>
          <a:bodyPr wrap="square" rtlCol="0">
            <a:spAutoFit/>
          </a:bodyPr>
          <a:lstStyle/>
          <a:p>
            <a:r>
              <a:rPr lang="uk-UA" sz="800" dirty="0" smtClean="0">
                <a:solidFill>
                  <a:prstClr val="black"/>
                </a:solidFill>
                <a:latin typeface="Times New Roman" panose="02020603050405020304" pitchFamily="18" charset="0"/>
                <a:cs typeface="Times New Roman" panose="02020603050405020304" pitchFamily="18" charset="0"/>
              </a:rPr>
              <a:t>* </a:t>
            </a:r>
            <a:r>
              <a:rPr lang="uk-UA" sz="800" b="1" dirty="0" smtClean="0">
                <a:solidFill>
                  <a:prstClr val="black"/>
                </a:solidFill>
                <a:latin typeface="Times New Roman" panose="02020603050405020304" pitchFamily="18" charset="0"/>
                <a:cs typeface="Times New Roman" panose="02020603050405020304" pitchFamily="18" charset="0"/>
              </a:rPr>
              <a:t>АП</a:t>
            </a:r>
            <a:r>
              <a:rPr lang="uk-UA" sz="800" dirty="0" smtClean="0">
                <a:solidFill>
                  <a:prstClr val="black"/>
                </a:solidFill>
                <a:latin typeface="Times New Roman" panose="02020603050405020304" pitchFamily="18" charset="0"/>
                <a:cs typeface="Times New Roman" panose="02020603050405020304" pitchFamily="18" charset="0"/>
              </a:rPr>
              <a:t> – Антикорупційна програма Товариства</a:t>
            </a:r>
          </a:p>
          <a:p>
            <a:r>
              <a:rPr lang="uk-UA" sz="800" dirty="0">
                <a:solidFill>
                  <a:prstClr val="black"/>
                </a:solidFill>
                <a:latin typeface="Times New Roman" panose="02020603050405020304" pitchFamily="18" charset="0"/>
                <a:cs typeface="Times New Roman" panose="02020603050405020304" pitchFamily="18" charset="0"/>
              </a:rPr>
              <a:t> </a:t>
            </a:r>
            <a:r>
              <a:rPr lang="uk-UA" sz="800" dirty="0" smtClean="0">
                <a:solidFill>
                  <a:prstClr val="black"/>
                </a:solidFill>
                <a:latin typeface="Times New Roman" panose="02020603050405020304" pitchFamily="18" charset="0"/>
                <a:cs typeface="Times New Roman" panose="02020603050405020304" pitchFamily="18" charset="0"/>
              </a:rPr>
              <a:t>  </a:t>
            </a:r>
            <a:r>
              <a:rPr lang="uk-UA" sz="800" b="1" dirty="0" smtClean="0">
                <a:solidFill>
                  <a:prstClr val="black"/>
                </a:solidFill>
                <a:latin typeface="Times New Roman" panose="02020603050405020304" pitchFamily="18" charset="0"/>
                <a:cs typeface="Times New Roman" panose="02020603050405020304" pitchFamily="18" charset="0"/>
              </a:rPr>
              <a:t>Політика</a:t>
            </a:r>
            <a:r>
              <a:rPr lang="uk-UA" sz="800" dirty="0" smtClean="0">
                <a:solidFill>
                  <a:prstClr val="black"/>
                </a:solidFill>
                <a:latin typeface="Times New Roman" panose="02020603050405020304" pitchFamily="18" charset="0"/>
                <a:cs typeface="Times New Roman" panose="02020603050405020304" pitchFamily="18" charset="0"/>
              </a:rPr>
              <a:t>– Політика </a:t>
            </a:r>
            <a:r>
              <a:rPr lang="uk-UA" sz="800" dirty="0">
                <a:solidFill>
                  <a:prstClr val="black"/>
                </a:solidFill>
                <a:latin typeface="Times New Roman" panose="02020603050405020304" pitchFamily="18" charset="0"/>
                <a:cs typeface="Times New Roman" panose="02020603050405020304" pitchFamily="18" charset="0"/>
              </a:rPr>
              <a:t>запобігання </a:t>
            </a:r>
            <a:r>
              <a:rPr lang="uk-UA" sz="800" dirty="0" smtClean="0">
                <a:solidFill>
                  <a:prstClr val="black"/>
                </a:solidFill>
                <a:latin typeface="Times New Roman" panose="02020603050405020304" pitchFamily="18" charset="0"/>
                <a:cs typeface="Times New Roman" panose="02020603050405020304" pitchFamily="18" charset="0"/>
              </a:rPr>
              <a:t>та протидії корупції АТ «Укрзалізниця»</a:t>
            </a:r>
            <a:endParaRPr lang="ru-RU" sz="800" dirty="0">
              <a:solidFill>
                <a:prstClr val="black"/>
              </a:solidFill>
              <a:latin typeface="Times New Roman" panose="02020603050405020304" pitchFamily="18" charset="0"/>
              <a:cs typeface="Times New Roman" panose="02020603050405020304" pitchFamily="18" charset="0"/>
            </a:endParaRPr>
          </a:p>
        </p:txBody>
      </p:sp>
      <p:sp>
        <p:nvSpPr>
          <p:cNvPr id="27" name="Заголовок 1"/>
          <p:cNvSpPr>
            <a:spLocks noGrp="1"/>
          </p:cNvSpPr>
          <p:nvPr>
            <p:ph type="title"/>
          </p:nvPr>
        </p:nvSpPr>
        <p:spPr>
          <a:xfrm>
            <a:off x="471325" y="50716"/>
            <a:ext cx="11308455" cy="617837"/>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План впровадження Політики та інших антикорупційних заходів</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61794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61122" y="313039"/>
            <a:ext cx="11308455" cy="444842"/>
          </a:xfrm>
        </p:spPr>
        <p:txBody>
          <a:bodyPr>
            <a:noAutofit/>
          </a:bodyPr>
          <a:lstStyle/>
          <a:p>
            <a:pPr algn="ctr"/>
            <a:r>
              <a:rPr lang="uk-UA" sz="3200" dirty="0">
                <a:latin typeface="Times New Roman" panose="02020603050405020304" pitchFamily="18" charset="0"/>
                <a:cs typeface="Times New Roman" panose="02020603050405020304" pitchFamily="18" charset="0"/>
              </a:rPr>
              <a:t>О</a:t>
            </a:r>
            <a:r>
              <a:rPr lang="uk-UA" sz="3200" dirty="0" smtClean="0">
                <a:latin typeface="Times New Roman" panose="02020603050405020304" pitchFamily="18" charset="0"/>
                <a:cs typeface="Times New Roman" panose="02020603050405020304" pitchFamily="18" charset="0"/>
              </a:rPr>
              <a:t>знайомлення з Політикою та Планом</a:t>
            </a:r>
            <a:endParaRPr lang="ru-RU" sz="1400" dirty="0">
              <a:latin typeface="Times New Roman" panose="02020603050405020304" pitchFamily="18" charset="0"/>
              <a:cs typeface="Times New Roman" panose="02020603050405020304" pitchFamily="18" charset="0"/>
            </a:endParaRPr>
          </a:p>
        </p:txBody>
      </p:sp>
      <p:graphicFrame>
        <p:nvGraphicFramePr>
          <p:cNvPr id="21" name="Таблица 20"/>
          <p:cNvGraphicFramePr>
            <a:graphicFrameLocks noGrp="1"/>
          </p:cNvGraphicFramePr>
          <p:nvPr>
            <p:extLst>
              <p:ext uri="{D42A27DB-BD31-4B8C-83A1-F6EECF244321}">
                <p14:modId xmlns:p14="http://schemas.microsoft.com/office/powerpoint/2010/main" val="3756931437"/>
              </p:ext>
            </p:extLst>
          </p:nvPr>
        </p:nvGraphicFramePr>
        <p:xfrm>
          <a:off x="1021493" y="832023"/>
          <a:ext cx="10041922" cy="4956007"/>
        </p:xfrm>
        <a:graphic>
          <a:graphicData uri="http://schemas.openxmlformats.org/drawingml/2006/table">
            <a:tbl>
              <a:tblPr firstRow="1" bandRow="1">
                <a:tableStyleId>{5C22544A-7EE6-4342-B048-85BDC9FD1C3A}</a:tableStyleId>
              </a:tblPr>
              <a:tblGrid>
                <a:gridCol w="1713469"/>
                <a:gridCol w="1762897"/>
                <a:gridCol w="1728192"/>
                <a:gridCol w="1490058"/>
                <a:gridCol w="1673653"/>
                <a:gridCol w="1673653"/>
              </a:tblGrid>
              <a:tr h="823782">
                <a:tc>
                  <a:txBody>
                    <a:bodyPr/>
                    <a:lstStyle/>
                    <a:p>
                      <a:r>
                        <a:rPr lang="uk-UA" sz="1400" dirty="0" smtClean="0"/>
                        <a:t>Підрозділ</a:t>
                      </a:r>
                    </a:p>
                    <a:p>
                      <a:endParaRPr lang="uk-UA" sz="1400" dirty="0" smtClean="0"/>
                    </a:p>
                    <a:p>
                      <a:endParaRPr lang="uk-UA" sz="1400" dirty="0" smtClean="0"/>
                    </a:p>
                    <a:p>
                      <a:r>
                        <a:rPr lang="uk-UA" sz="1400" dirty="0" smtClean="0"/>
                        <a:t>                Дія</a:t>
                      </a:r>
                      <a:endParaRPr lang="ru-RU" sz="1400" dirty="0"/>
                    </a:p>
                  </a:txBody>
                  <a:tcPr>
                    <a:solidFill>
                      <a:srgbClr val="1938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400" baseline="0" dirty="0" smtClean="0"/>
                        <a:t> </a:t>
                      </a:r>
                      <a:r>
                        <a:rPr lang="uk-UA" sz="1400" dirty="0" smtClean="0">
                          <a:solidFill>
                            <a:srgbClr val="FFFFFF"/>
                          </a:solidFill>
                        </a:rPr>
                        <a:t>Ознайомлення</a:t>
                      </a:r>
                      <a:endParaRPr lang="ru-RU" sz="1400" dirty="0" smtClean="0">
                        <a:solidFill>
                          <a:srgbClr val="FFFF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400" dirty="0" smtClean="0"/>
                    </a:p>
                    <a:p>
                      <a:endParaRPr lang="ru-RU" sz="1400" dirty="0"/>
                    </a:p>
                  </a:txBody>
                  <a:tcPr>
                    <a:solidFill>
                      <a:srgbClr val="1938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400" dirty="0" smtClean="0">
                          <a:solidFill>
                            <a:srgbClr val="FFFFFF"/>
                          </a:solidFill>
                        </a:rPr>
                        <a:t>Інформування</a:t>
                      </a:r>
                      <a:r>
                        <a:rPr lang="uk-UA" sz="1400" baseline="0" dirty="0" smtClean="0">
                          <a:solidFill>
                            <a:srgbClr val="FFFFFF"/>
                          </a:solidFill>
                        </a:rPr>
                        <a:t> про результати ознайомлення</a:t>
                      </a:r>
                      <a:endParaRPr lang="ru-RU" sz="1400" dirty="0" smtClean="0">
                        <a:solidFill>
                          <a:srgbClr val="FFFFFF"/>
                        </a:solidFill>
                      </a:endParaRPr>
                    </a:p>
                    <a:p>
                      <a:endParaRPr lang="ru-RU" sz="1400" dirty="0"/>
                    </a:p>
                  </a:txBody>
                  <a:tcPr>
                    <a:solidFill>
                      <a:srgbClr val="19388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uk-UA" sz="1400" dirty="0" smtClean="0">
                          <a:solidFill>
                            <a:srgbClr val="FFFFFF"/>
                          </a:solidFill>
                        </a:rPr>
                        <a:t>Тренінги, навчання</a:t>
                      </a:r>
                      <a:endParaRPr lang="ru-RU" sz="1400" dirty="0" smtClean="0">
                        <a:solidFill>
                          <a:srgbClr val="FFFFFF"/>
                        </a:solidFill>
                      </a:endParaRPr>
                    </a:p>
                  </a:txBody>
                  <a:tcPr>
                    <a:solidFill>
                      <a:srgbClr val="193888"/>
                    </a:solidFill>
                  </a:tcPr>
                </a:tc>
                <a:tc>
                  <a:txBody>
                    <a:bodyPr/>
                    <a:lstStyle/>
                    <a:p>
                      <a:r>
                        <a:rPr lang="uk-UA" sz="1400" dirty="0" smtClean="0"/>
                        <a:t>Відповідальні</a:t>
                      </a:r>
                      <a:endParaRPr lang="ru-RU" sz="1400" dirty="0"/>
                    </a:p>
                  </a:txBody>
                  <a:tcPr>
                    <a:solidFill>
                      <a:srgbClr val="193888"/>
                    </a:solidFill>
                  </a:tcPr>
                </a:tc>
                <a:tc>
                  <a:txBody>
                    <a:bodyPr/>
                    <a:lstStyle/>
                    <a:p>
                      <a:r>
                        <a:rPr lang="uk-UA" sz="1400" dirty="0" smtClean="0"/>
                        <a:t>Терміни</a:t>
                      </a:r>
                      <a:endParaRPr lang="ru-RU" sz="1400" dirty="0"/>
                    </a:p>
                  </a:txBody>
                  <a:tcPr>
                    <a:solidFill>
                      <a:srgbClr val="193888"/>
                    </a:solidFill>
                  </a:tcPr>
                </a:tc>
              </a:tr>
              <a:tr h="1339218">
                <a:tc>
                  <a:txBody>
                    <a:bodyPr/>
                    <a:lstStyle/>
                    <a:p>
                      <a:r>
                        <a:rPr lang="uk-UA" sz="1200" dirty="0" smtClean="0">
                          <a:solidFill>
                            <a:srgbClr val="193888"/>
                          </a:solidFill>
                        </a:rPr>
                        <a:t>Апарат</a:t>
                      </a:r>
                      <a:r>
                        <a:rPr lang="uk-UA" sz="1200" baseline="0" dirty="0" smtClean="0">
                          <a:solidFill>
                            <a:srgbClr val="193888"/>
                          </a:solidFill>
                        </a:rPr>
                        <a:t> управління </a:t>
                      </a:r>
                      <a:endParaRPr lang="ru-RU" sz="1200" dirty="0">
                        <a:solidFill>
                          <a:srgbClr val="193888"/>
                        </a:solidFill>
                      </a:endParaRPr>
                    </a:p>
                  </a:txBody>
                  <a:tcPr/>
                </a:tc>
                <a:tc>
                  <a:txBody>
                    <a:bodyPr/>
                    <a:lstStyle/>
                    <a:p>
                      <a:r>
                        <a:rPr lang="uk-UA" sz="1200" dirty="0" smtClean="0">
                          <a:solidFill>
                            <a:srgbClr val="002060"/>
                          </a:solidFill>
                        </a:rPr>
                        <a:t>під підпис в реєстрі</a:t>
                      </a:r>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Консолідація реєстрів, складення</a:t>
                      </a:r>
                      <a:r>
                        <a:rPr lang="uk-UA" sz="1200" baseline="0" dirty="0" smtClean="0">
                          <a:solidFill>
                            <a:srgbClr val="002060"/>
                          </a:solidFill>
                        </a:rPr>
                        <a:t> інформаційного листа, </a:t>
                      </a:r>
                      <a:r>
                        <a:rPr lang="uk-UA" sz="1200" dirty="0" smtClean="0">
                          <a:solidFill>
                            <a:srgbClr val="002060"/>
                          </a:solidFill>
                        </a:rPr>
                        <a:t>передача</a:t>
                      </a:r>
                      <a:r>
                        <a:rPr lang="uk-UA" sz="1200" baseline="0" dirty="0" smtClean="0">
                          <a:solidFill>
                            <a:srgbClr val="002060"/>
                          </a:solidFill>
                        </a:rPr>
                        <a:t> матеріалів до Офісу</a:t>
                      </a:r>
                      <a:r>
                        <a:rPr lang="uk-UA" sz="1200" dirty="0" smtClean="0">
                          <a:solidFill>
                            <a:srgbClr val="002060"/>
                          </a:solidFill>
                        </a:rPr>
                        <a:t> </a:t>
                      </a:r>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baseline="0" dirty="0" smtClean="0">
                          <a:solidFill>
                            <a:srgbClr val="002060"/>
                          </a:solidFill>
                        </a:rPr>
                        <a:t>очні тренінги, навчальний курс на порталі знань</a:t>
                      </a:r>
                      <a:endParaRPr lang="ru-RU" sz="1200" dirty="0" smtClean="0">
                        <a:solidFill>
                          <a:srgbClr val="002060"/>
                        </a:solidFill>
                      </a:endParaRPr>
                    </a:p>
                    <a:p>
                      <a:endParaRPr lang="uk-UA" sz="1200" dirty="0" smtClean="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керівники структурних підрозділів,</a:t>
                      </a:r>
                      <a:r>
                        <a:rPr lang="uk-UA" sz="1200" baseline="0" dirty="0" smtClean="0">
                          <a:solidFill>
                            <a:srgbClr val="002060"/>
                          </a:solidFill>
                        </a:rPr>
                        <a:t> </a:t>
                      </a:r>
                      <a:r>
                        <a:rPr lang="uk-UA" sz="1200" kern="1200" dirty="0" smtClean="0">
                          <a:solidFill>
                            <a:srgbClr val="002060"/>
                          </a:solidFill>
                          <a:latin typeface="+mn-lt"/>
                          <a:ea typeface="+mn-ea"/>
                          <a:cs typeface="+mn-cs"/>
                        </a:rPr>
                        <a:t>ЦУАДО</a:t>
                      </a:r>
                      <a:endParaRPr lang="ru-RU" sz="1200" kern="1200" dirty="0" smtClean="0">
                        <a:solidFill>
                          <a:srgbClr val="002060"/>
                        </a:solidFill>
                        <a:latin typeface="+mn-lt"/>
                        <a:ea typeface="+mn-ea"/>
                        <a:cs typeface="+mn-cs"/>
                      </a:endParaRPr>
                    </a:p>
                    <a:p>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100" dirty="0" smtClean="0">
                          <a:solidFill>
                            <a:srgbClr val="002060"/>
                          </a:solidFill>
                        </a:rPr>
                        <a:t>Інформування</a:t>
                      </a:r>
                      <a:r>
                        <a:rPr lang="uk-UA" sz="1100" baseline="0" dirty="0" smtClean="0">
                          <a:solidFill>
                            <a:srgbClr val="002060"/>
                          </a:solidFill>
                        </a:rPr>
                        <a:t> Офісу - </a:t>
                      </a:r>
                      <a:r>
                        <a:rPr lang="uk-UA" sz="1100" dirty="0" smtClean="0">
                          <a:solidFill>
                            <a:srgbClr val="002060"/>
                          </a:solidFill>
                        </a:rPr>
                        <a:t>до </a:t>
                      </a:r>
                      <a:r>
                        <a:rPr lang="uk-UA" sz="1100" kern="1200" dirty="0" smtClean="0">
                          <a:solidFill>
                            <a:srgbClr val="002060"/>
                          </a:solidFill>
                          <a:effectLst/>
                          <a:latin typeface="+mn-lt"/>
                          <a:ea typeface="+mn-ea"/>
                          <a:cs typeface="+mn-cs"/>
                        </a:rPr>
                        <a:t>1</a:t>
                      </a:r>
                      <a:r>
                        <a:rPr lang="ru-RU" sz="1100" kern="1200" dirty="0" smtClean="0">
                          <a:solidFill>
                            <a:srgbClr val="002060"/>
                          </a:solidFill>
                          <a:effectLst/>
                          <a:latin typeface="+mn-lt"/>
                          <a:ea typeface="+mn-ea"/>
                          <a:cs typeface="+mn-cs"/>
                        </a:rPr>
                        <a:t>8</a:t>
                      </a:r>
                      <a:r>
                        <a:rPr lang="uk-UA" sz="1100" kern="1200" dirty="0" smtClean="0">
                          <a:solidFill>
                            <a:srgbClr val="002060"/>
                          </a:solidFill>
                          <a:effectLst/>
                          <a:latin typeface="+mn-lt"/>
                          <a:ea typeface="+mn-ea"/>
                          <a:cs typeface="+mn-cs"/>
                        </a:rPr>
                        <a:t>.10.2019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1200" kern="1200" dirty="0" smtClean="0">
                        <a:solidFill>
                          <a:srgbClr val="00206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Очні тренінги:</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керівництво  - в 2019</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baseline="0" dirty="0" smtClean="0">
                          <a:solidFill>
                            <a:srgbClr val="002060"/>
                          </a:solidFill>
                          <a:effectLst/>
                          <a:latin typeface="+mn-lt"/>
                          <a:ea typeface="+mn-ea"/>
                          <a:cs typeface="+mn-cs"/>
                        </a:rPr>
                        <a:t>працівники - 2020 </a:t>
                      </a:r>
                      <a:endParaRPr lang="ru-RU" sz="1200" dirty="0">
                        <a:solidFill>
                          <a:srgbClr val="002060"/>
                        </a:solidFill>
                      </a:endParaRPr>
                    </a:p>
                  </a:txBody>
                  <a:tcPr/>
                </a:tc>
              </a:tr>
              <a:tr h="13798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kern="1200" dirty="0" smtClean="0">
                          <a:solidFill>
                            <a:srgbClr val="193888"/>
                          </a:solidFill>
                          <a:latin typeface="+mn-lt"/>
                          <a:ea typeface="+mn-ea"/>
                          <a:cs typeface="+mn-cs"/>
                        </a:rPr>
                        <a:t>Філії</a:t>
                      </a:r>
                      <a:endParaRPr lang="ru-RU" sz="1200" kern="1200" dirty="0" smtClean="0">
                        <a:solidFill>
                          <a:srgbClr val="193888"/>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kern="1200" dirty="0">
                        <a:solidFill>
                          <a:srgbClr val="193888"/>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під підпис</a:t>
                      </a:r>
                      <a:r>
                        <a:rPr lang="uk-UA" sz="1200" baseline="0" dirty="0" smtClean="0">
                          <a:solidFill>
                            <a:srgbClr val="002060"/>
                          </a:solidFill>
                        </a:rPr>
                        <a:t> </a:t>
                      </a:r>
                      <a:r>
                        <a:rPr lang="uk-UA" sz="1200" dirty="0" smtClean="0">
                          <a:solidFill>
                            <a:srgbClr val="002060"/>
                          </a:solidFill>
                        </a:rPr>
                        <a:t>в реєстрі</a:t>
                      </a:r>
                      <a:endParaRPr lang="ru-RU" sz="1200" dirty="0" smtClean="0">
                        <a:solidFill>
                          <a:srgbClr val="002060"/>
                        </a:solidFill>
                      </a:endParaRPr>
                    </a:p>
                    <a:p>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Консолідація реєстрів, складення</a:t>
                      </a:r>
                      <a:r>
                        <a:rPr lang="uk-UA" sz="1200" baseline="0" dirty="0" smtClean="0">
                          <a:solidFill>
                            <a:srgbClr val="002060"/>
                          </a:solidFill>
                        </a:rPr>
                        <a:t> інформаційного листа, </a:t>
                      </a:r>
                      <a:r>
                        <a:rPr lang="uk-UA" sz="1200" dirty="0" smtClean="0">
                          <a:solidFill>
                            <a:srgbClr val="002060"/>
                          </a:solidFill>
                        </a:rPr>
                        <a:t>передача</a:t>
                      </a:r>
                      <a:r>
                        <a:rPr lang="uk-UA" sz="1200" baseline="0" dirty="0" smtClean="0">
                          <a:solidFill>
                            <a:srgbClr val="002060"/>
                          </a:solidFill>
                        </a:rPr>
                        <a:t> матеріалів до Офісу</a:t>
                      </a:r>
                      <a:endParaRPr lang="ru-RU" sz="1200" dirty="0">
                        <a:solidFill>
                          <a:srgbClr val="002060"/>
                        </a:solidFill>
                      </a:endParaRPr>
                    </a:p>
                  </a:txBody>
                  <a:tcPr/>
                </a:tc>
                <a:tc>
                  <a:txBody>
                    <a:bodyPr/>
                    <a:lstStyle/>
                    <a:p>
                      <a:r>
                        <a:rPr lang="uk-UA" sz="1200" baseline="0" dirty="0" smtClean="0">
                          <a:solidFill>
                            <a:srgbClr val="002060"/>
                          </a:solidFill>
                        </a:rPr>
                        <a:t>очні тренінги, навчальний курс на порталі знань</a:t>
                      </a:r>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керівники </a:t>
                      </a:r>
                      <a:r>
                        <a:rPr lang="uk-UA" sz="1200" baseline="0" dirty="0" smtClean="0">
                          <a:solidFill>
                            <a:srgbClr val="002060"/>
                          </a:solidFill>
                        </a:rPr>
                        <a:t>філій, </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200" baseline="0" dirty="0" smtClean="0">
                          <a:solidFill>
                            <a:srgbClr val="002060"/>
                          </a:solidFill>
                        </a:rPr>
                        <a:t>ЦУАДО</a:t>
                      </a:r>
                      <a:endParaRPr lang="ru-RU" sz="1200" dirty="0" smtClean="0">
                        <a:solidFill>
                          <a:srgbClr val="002060"/>
                        </a:solidFill>
                      </a:endParaRPr>
                    </a:p>
                    <a:p>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Інформування Офісу – до 15.11.2019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uk-UA" sz="1100" kern="1200" dirty="0" smtClean="0">
                        <a:solidFill>
                          <a:srgbClr val="00206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Очні</a:t>
                      </a:r>
                      <a:r>
                        <a:rPr lang="uk-UA" sz="1100" kern="1200" baseline="0" dirty="0" smtClean="0">
                          <a:solidFill>
                            <a:srgbClr val="002060"/>
                          </a:solidFill>
                          <a:effectLst/>
                          <a:latin typeface="+mn-lt"/>
                          <a:ea typeface="+mn-ea"/>
                          <a:cs typeface="+mn-cs"/>
                        </a:rPr>
                        <a:t> тренінги</a:t>
                      </a:r>
                      <a:r>
                        <a:rPr lang="uk-UA" sz="1100" kern="1200" dirty="0" smtClean="0">
                          <a:solidFill>
                            <a:srgbClr val="002060"/>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керівництво  - в 2019</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працівники - 2020 </a:t>
                      </a:r>
                      <a:endParaRPr lang="ru-RU" sz="1100" kern="1200" dirty="0">
                        <a:solidFill>
                          <a:srgbClr val="002060"/>
                        </a:solidFill>
                        <a:effectLst/>
                        <a:latin typeface="+mn-lt"/>
                        <a:ea typeface="+mn-ea"/>
                        <a:cs typeface="+mn-cs"/>
                      </a:endParaRPr>
                    </a:p>
                  </a:txBody>
                  <a:tcPr/>
                </a:tc>
              </a:tr>
              <a:tr h="12921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193888"/>
                          </a:solidFill>
                        </a:rPr>
                        <a:t>Регіональні</a:t>
                      </a:r>
                      <a:r>
                        <a:rPr lang="uk-UA" sz="1200" baseline="0" dirty="0" smtClean="0">
                          <a:solidFill>
                            <a:srgbClr val="193888"/>
                          </a:solidFill>
                        </a:rPr>
                        <a:t> ф</a:t>
                      </a:r>
                      <a:r>
                        <a:rPr lang="uk-UA" sz="1200" dirty="0" smtClean="0">
                          <a:solidFill>
                            <a:srgbClr val="193888"/>
                          </a:solidFill>
                        </a:rPr>
                        <a:t>ілії</a:t>
                      </a:r>
                      <a:endParaRPr lang="ru-RU" sz="1200" dirty="0" smtClean="0">
                        <a:solidFill>
                          <a:srgbClr val="193888"/>
                        </a:solidFill>
                      </a:endParaRPr>
                    </a:p>
                    <a:p>
                      <a:endParaRPr lang="ru-RU" sz="1200" dirty="0">
                        <a:solidFill>
                          <a:srgbClr val="193888"/>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під</a:t>
                      </a:r>
                      <a:r>
                        <a:rPr lang="uk-UA" sz="1200" baseline="0" dirty="0" smtClean="0">
                          <a:solidFill>
                            <a:srgbClr val="002060"/>
                          </a:solidFill>
                        </a:rPr>
                        <a:t> підпис</a:t>
                      </a:r>
                      <a:r>
                        <a:rPr lang="uk-UA" sz="1200" dirty="0" smtClean="0">
                          <a:solidFill>
                            <a:srgbClr val="002060"/>
                          </a:solidFill>
                        </a:rPr>
                        <a:t> в реєстрі</a:t>
                      </a:r>
                      <a:endParaRPr lang="ru-RU" sz="1200" dirty="0" smtClean="0">
                        <a:solidFill>
                          <a:srgbClr val="002060"/>
                        </a:solidFill>
                      </a:endParaRPr>
                    </a:p>
                    <a:p>
                      <a:endParaRPr lang="ru-RU" sz="12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Консолідація реєстрів, складення</a:t>
                      </a:r>
                      <a:r>
                        <a:rPr lang="uk-UA" sz="1200" baseline="0" dirty="0" smtClean="0">
                          <a:solidFill>
                            <a:srgbClr val="002060"/>
                          </a:solidFill>
                        </a:rPr>
                        <a:t> інформаційного листа, </a:t>
                      </a:r>
                      <a:r>
                        <a:rPr lang="uk-UA" sz="1200" dirty="0" smtClean="0">
                          <a:solidFill>
                            <a:srgbClr val="002060"/>
                          </a:solidFill>
                        </a:rPr>
                        <a:t>передача</a:t>
                      </a:r>
                      <a:r>
                        <a:rPr lang="uk-UA" sz="1200" baseline="0" dirty="0" smtClean="0">
                          <a:solidFill>
                            <a:srgbClr val="002060"/>
                          </a:solidFill>
                        </a:rPr>
                        <a:t> матеріалів до Офісу</a:t>
                      </a:r>
                      <a:endParaRPr lang="ru-RU" sz="1200" dirty="0" smtClean="0">
                        <a:solidFill>
                          <a:srgbClr val="002060"/>
                        </a:solidFill>
                      </a:endParaRPr>
                    </a:p>
                    <a:p>
                      <a:endParaRPr lang="ru-RU" sz="1200" dirty="0">
                        <a:solidFill>
                          <a:srgbClr val="002060"/>
                        </a:solidFill>
                      </a:endParaRPr>
                    </a:p>
                  </a:txBody>
                  <a:tcPr/>
                </a:tc>
                <a:tc>
                  <a:txBody>
                    <a:bodyPr/>
                    <a:lstStyle/>
                    <a:p>
                      <a:pPr marL="0" algn="l" defTabSz="914400" rtl="0" eaLnBrk="1" latinLnBrk="0" hangingPunct="1"/>
                      <a:r>
                        <a:rPr lang="uk-UA" sz="1200" kern="1200" dirty="0" smtClean="0">
                          <a:solidFill>
                            <a:srgbClr val="002060"/>
                          </a:solidFill>
                          <a:latin typeface="+mn-lt"/>
                          <a:ea typeface="+mn-ea"/>
                          <a:cs typeface="+mn-cs"/>
                        </a:rPr>
                        <a:t>очні тренінги, навчальний курс на порталі знань</a:t>
                      </a:r>
                      <a:endParaRPr lang="ru-RU" sz="1200" kern="1200" dirty="0">
                        <a:solidFill>
                          <a:srgbClr val="002060"/>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dirty="0" smtClean="0">
                          <a:solidFill>
                            <a:srgbClr val="002060"/>
                          </a:solidFill>
                        </a:rPr>
                        <a:t>керівники </a:t>
                      </a:r>
                      <a:r>
                        <a:rPr lang="uk-UA" sz="1200" baseline="0" dirty="0" smtClean="0">
                          <a:solidFill>
                            <a:srgbClr val="002060"/>
                          </a:solidFill>
                        </a:rPr>
                        <a:t> регіональних філій, </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200" baseline="0" dirty="0" smtClean="0">
                          <a:solidFill>
                            <a:srgbClr val="002060"/>
                          </a:solidFill>
                        </a:rPr>
                        <a:t>ЦУАДО</a:t>
                      </a:r>
                      <a:endParaRPr lang="ru-RU" sz="1200" kern="1200" dirty="0">
                        <a:solidFill>
                          <a:srgbClr val="002060"/>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Інформування Офісу - до</a:t>
                      </a:r>
                      <a:r>
                        <a:rPr lang="ru-RU" sz="1100" kern="1200" dirty="0" smtClean="0">
                          <a:solidFill>
                            <a:srgbClr val="002060"/>
                          </a:solidFill>
                          <a:effectLst/>
                          <a:latin typeface="+mn-lt"/>
                          <a:ea typeface="+mn-ea"/>
                          <a:cs typeface="+mn-cs"/>
                        </a:rPr>
                        <a:t> 15.11.2019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100" kern="1200" dirty="0" smtClean="0">
                        <a:solidFill>
                          <a:srgbClr val="00206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Очні тренінги:</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керівництво  - в 2019</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100" kern="1200" dirty="0" smtClean="0">
                          <a:solidFill>
                            <a:srgbClr val="002060"/>
                          </a:solidFill>
                          <a:effectLst/>
                          <a:latin typeface="+mn-lt"/>
                          <a:ea typeface="+mn-ea"/>
                          <a:cs typeface="+mn-cs"/>
                        </a:rPr>
                        <a:t>працівники - 2020 </a:t>
                      </a:r>
                      <a:endParaRPr lang="ru-RU" sz="1100" kern="1200" dirty="0" smtClean="0">
                        <a:solidFill>
                          <a:srgbClr val="00206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100" kern="1200" dirty="0">
                        <a:solidFill>
                          <a:srgbClr val="002060"/>
                        </a:solidFill>
                        <a:effectLst/>
                        <a:latin typeface="+mn-lt"/>
                        <a:ea typeface="+mn-ea"/>
                        <a:cs typeface="+mn-cs"/>
                      </a:endParaRPr>
                    </a:p>
                  </a:txBody>
                  <a:tcPr/>
                </a:tc>
              </a:tr>
            </a:tbl>
          </a:graphicData>
        </a:graphic>
      </p:graphicFrame>
      <p:cxnSp>
        <p:nvCxnSpPr>
          <p:cNvPr id="10" name="Прямая соединительная линия 9"/>
          <p:cNvCxnSpPr/>
          <p:nvPr/>
        </p:nvCxnSpPr>
        <p:spPr>
          <a:xfrm flipH="1">
            <a:off x="1054443" y="881449"/>
            <a:ext cx="1664043" cy="86497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3515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1123" y="365126"/>
            <a:ext cx="10394055" cy="854074"/>
          </a:xfrm>
        </p:spPr>
        <p:txBody>
          <a:bodyPr>
            <a:normAutofit/>
          </a:bodyPr>
          <a:lstStyle/>
          <a:p>
            <a:pPr algn="ctr"/>
            <a:r>
              <a:rPr lang="uk-UA" sz="2800" dirty="0">
                <a:latin typeface="Times New Roman" panose="02020603050405020304" pitchFamily="18" charset="0"/>
                <a:cs typeface="Times New Roman" panose="02020603050405020304" pitchFamily="18" charset="0"/>
              </a:rPr>
              <a:t>Декларація </a:t>
            </a:r>
            <a:r>
              <a:rPr lang="uk-UA" sz="2800" dirty="0" smtClean="0">
                <a:latin typeface="Times New Roman" panose="02020603050405020304" pitchFamily="18" charset="0"/>
                <a:cs typeface="Times New Roman" panose="02020603050405020304" pitchFamily="18" charset="0"/>
              </a:rPr>
              <a:t>нульової </a:t>
            </a:r>
            <a:r>
              <a:rPr lang="uk-UA" sz="2800" dirty="0">
                <a:latin typeface="Times New Roman" panose="02020603050405020304" pitchFamily="18" charset="0"/>
                <a:cs typeface="Times New Roman" panose="02020603050405020304" pitchFamily="18" charset="0"/>
              </a:rPr>
              <a:t>толерантності до корупції</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61123" y="1825624"/>
            <a:ext cx="8455983" cy="4278613"/>
          </a:xfrm>
        </p:spPr>
        <p:txBody>
          <a:bodyPr/>
          <a:lstStyle/>
          <a:p>
            <a:endParaRPr lang="ru-RU" dirty="0"/>
          </a:p>
        </p:txBody>
      </p:sp>
      <p:pic>
        <p:nvPicPr>
          <p:cNvPr id="7" name="Рисунок 6"/>
          <p:cNvPicPr>
            <a:picLocks noChangeAspect="1"/>
          </p:cNvPicPr>
          <p:nvPr/>
        </p:nvPicPr>
        <p:blipFill>
          <a:blip r:embed="rId2"/>
          <a:stretch>
            <a:fillRect/>
          </a:stretch>
        </p:blipFill>
        <p:spPr>
          <a:xfrm>
            <a:off x="661123" y="1219199"/>
            <a:ext cx="9191331" cy="4885038"/>
          </a:xfrm>
          <a:prstGeom prst="rect">
            <a:avLst/>
          </a:prstGeom>
        </p:spPr>
      </p:pic>
    </p:spTree>
    <p:extLst>
      <p:ext uri="{BB962C8B-B14F-4D97-AF65-F5344CB8AC3E}">
        <p14:creationId xmlns:p14="http://schemas.microsoft.com/office/powerpoint/2010/main" val="651521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t="2839" r="764" b="3950"/>
          <a:stretch/>
        </p:blipFill>
        <p:spPr>
          <a:xfrm>
            <a:off x="364066" y="846667"/>
            <a:ext cx="11455402" cy="5266267"/>
          </a:xfrm>
          <a:prstGeom prst="rect">
            <a:avLst/>
          </a:prstGeom>
        </p:spPr>
      </p:pic>
      <p:sp>
        <p:nvSpPr>
          <p:cNvPr id="3" name="Заголовок 1"/>
          <p:cNvSpPr>
            <a:spLocks noGrp="1"/>
          </p:cNvSpPr>
          <p:nvPr>
            <p:ph type="title"/>
          </p:nvPr>
        </p:nvSpPr>
        <p:spPr>
          <a:xfrm>
            <a:off x="602734" y="66280"/>
            <a:ext cx="10827147" cy="846456"/>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Висвітлення антикорупційних ініціатив Товариства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8203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t="2964" r="833" b="5185"/>
          <a:stretch/>
        </p:blipFill>
        <p:spPr>
          <a:xfrm>
            <a:off x="499533" y="753533"/>
            <a:ext cx="11353800" cy="5359217"/>
          </a:xfrm>
          <a:prstGeom prst="rect">
            <a:avLst/>
          </a:prstGeom>
        </p:spPr>
      </p:pic>
      <p:sp>
        <p:nvSpPr>
          <p:cNvPr id="3" name="Заголовок 1"/>
          <p:cNvSpPr>
            <a:spLocks noGrp="1"/>
          </p:cNvSpPr>
          <p:nvPr>
            <p:ph type="title"/>
          </p:nvPr>
        </p:nvSpPr>
        <p:spPr>
          <a:xfrm>
            <a:off x="602734" y="66280"/>
            <a:ext cx="10827147" cy="846456"/>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Висвітлення антикорупційних ініціатив Товариства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4810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t="3209" r="833" b="4815"/>
          <a:stretch/>
        </p:blipFill>
        <p:spPr>
          <a:xfrm>
            <a:off x="296344" y="931332"/>
            <a:ext cx="11565455" cy="5113871"/>
          </a:xfrm>
          <a:prstGeom prst="rect">
            <a:avLst/>
          </a:prstGeom>
        </p:spPr>
      </p:pic>
      <p:sp>
        <p:nvSpPr>
          <p:cNvPr id="3" name="Заголовок 1"/>
          <p:cNvSpPr>
            <a:spLocks noGrp="1"/>
          </p:cNvSpPr>
          <p:nvPr>
            <p:ph type="title"/>
          </p:nvPr>
        </p:nvSpPr>
        <p:spPr>
          <a:xfrm>
            <a:off x="602734" y="66280"/>
            <a:ext cx="10827147" cy="846456"/>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Висвітлення антикорупційних ініціатив Товариства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3742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1123" y="365126"/>
            <a:ext cx="10880088" cy="746982"/>
          </a:xfrm>
        </p:spPr>
        <p:txBody>
          <a:bodyPr>
            <a:normAutofit/>
          </a:bodyPr>
          <a:lstStyle/>
          <a:p>
            <a:pPr algn="ctr"/>
            <a:r>
              <a:rPr lang="ru-RU" sz="2800" dirty="0">
                <a:latin typeface="Times New Roman" panose="02020603050405020304" pitchFamily="18" charset="0"/>
                <a:cs typeface="Times New Roman" panose="02020603050405020304" pitchFamily="18" charset="0"/>
              </a:rPr>
              <a:t>п.15 ПДКУ – </a:t>
            </a:r>
            <a:r>
              <a:rPr lang="ru-RU" sz="2800" dirty="0" err="1">
                <a:latin typeface="Times New Roman" panose="02020603050405020304" pitchFamily="18" charset="0"/>
                <a:cs typeface="Times New Roman" panose="02020603050405020304" pitchFamily="18" charset="0"/>
              </a:rPr>
              <a:t>Впровадження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антикорупційно</a:t>
            </a:r>
            <a:r>
              <a:rPr lang="uk-UA" sz="2800" dirty="0">
                <a:latin typeface="Times New Roman" panose="02020603050405020304" pitchFamily="18" charset="0"/>
                <a:cs typeface="Times New Roman" panose="02020603050405020304" pitchFamily="18" charset="0"/>
              </a:rPr>
              <a:t>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політики</a:t>
            </a:r>
            <a:endParaRPr lang="ru-RU" sz="28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a:stretch>
            <a:fillRect/>
          </a:stretch>
        </p:blipFill>
        <p:spPr>
          <a:xfrm>
            <a:off x="661123" y="1112108"/>
            <a:ext cx="9141904" cy="5066269"/>
          </a:xfrm>
          <a:prstGeom prst="rect">
            <a:avLst/>
          </a:prstGeom>
        </p:spPr>
      </p:pic>
    </p:spTree>
    <p:extLst>
      <p:ext uri="{BB962C8B-B14F-4D97-AF65-F5344CB8AC3E}">
        <p14:creationId xmlns:p14="http://schemas.microsoft.com/office/powerpoint/2010/main" val="4030770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2269" y="365126"/>
            <a:ext cx="10632953" cy="450420"/>
          </a:xfrm>
        </p:spPr>
        <p:txBody>
          <a:bodyPr>
            <a:normAutofit fontScale="90000"/>
          </a:bodyPr>
          <a:lstStyle/>
          <a:p>
            <a:pPr algn="ctr"/>
            <a:r>
              <a:rPr lang="uk-UA" sz="2800" dirty="0">
                <a:latin typeface="Times New Roman" panose="02020603050405020304" pitchFamily="18" charset="0"/>
                <a:cs typeface="Times New Roman" panose="02020603050405020304" pitchFamily="18" charset="0"/>
              </a:rPr>
              <a:t>Ключова стратегічна ініціатива № </a:t>
            </a:r>
            <a:r>
              <a:rPr lang="uk-UA" sz="2800" dirty="0" smtClean="0">
                <a:latin typeface="Times New Roman" panose="02020603050405020304" pitchFamily="18" charset="0"/>
                <a:cs typeface="Times New Roman" panose="02020603050405020304" pitchFamily="18" charset="0"/>
              </a:rPr>
              <a:t>10 – вдосконалення системи запобігання корупції  </a:t>
            </a:r>
            <a:endParaRPr lang="ru-RU" sz="28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a:stretch>
            <a:fillRect/>
          </a:stretch>
        </p:blipFill>
        <p:spPr>
          <a:xfrm>
            <a:off x="968177" y="1037967"/>
            <a:ext cx="9988147" cy="5008605"/>
          </a:xfrm>
          <a:prstGeom prst="rect">
            <a:avLst/>
          </a:prstGeom>
        </p:spPr>
      </p:pic>
    </p:spTree>
    <p:extLst>
      <p:ext uri="{BB962C8B-B14F-4D97-AF65-F5344CB8AC3E}">
        <p14:creationId xmlns:p14="http://schemas.microsoft.com/office/powerpoint/2010/main" val="643992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Скругленный прямоугольник 32"/>
          <p:cNvSpPr/>
          <p:nvPr/>
        </p:nvSpPr>
        <p:spPr>
          <a:xfrm>
            <a:off x="7180108" y="702948"/>
            <a:ext cx="4109559" cy="1234628"/>
          </a:xfrm>
          <a:prstGeom prst="roundRect">
            <a:avLst/>
          </a:prstGeom>
          <a:solidFill>
            <a:srgbClr val="00206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uk-UA" b="1" dirty="0" smtClean="0"/>
              <a:t>Стратегія АТ «Укрзалізниця»</a:t>
            </a:r>
          </a:p>
          <a:p>
            <a:pPr algn="ctr"/>
            <a:r>
              <a:rPr lang="uk-UA" b="1" i="1" dirty="0" smtClean="0"/>
              <a:t> </a:t>
            </a:r>
            <a:r>
              <a:rPr lang="uk-UA" b="1" dirty="0" smtClean="0"/>
              <a:t>на 2019-2023 роки</a:t>
            </a:r>
            <a:endParaRPr lang="uk-UA" dirty="0"/>
          </a:p>
          <a:p>
            <a:pPr algn="ctr"/>
            <a:endParaRPr lang="uk-UA" sz="2000" b="1" dirty="0"/>
          </a:p>
        </p:txBody>
      </p:sp>
      <p:sp>
        <p:nvSpPr>
          <p:cNvPr id="8" name="Полилиния 7"/>
          <p:cNvSpPr/>
          <p:nvPr/>
        </p:nvSpPr>
        <p:spPr>
          <a:xfrm>
            <a:off x="1029422" y="2393593"/>
            <a:ext cx="4184616" cy="944720"/>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chemeClr val="bg1">
              <a:lumMod val="85000"/>
            </a:schemeClr>
          </a:solidFill>
          <a:ln>
            <a:solidFill>
              <a:srgbClr val="193888"/>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algn="ctr" defTabSz="800100">
              <a:lnSpc>
                <a:spcPct val="90000"/>
              </a:lnSpc>
              <a:spcBef>
                <a:spcPct val="0"/>
              </a:spcBef>
              <a:spcAft>
                <a:spcPct val="35000"/>
              </a:spcAft>
            </a:pPr>
            <a:r>
              <a:rPr lang="uk-UA" sz="1600" b="1" dirty="0">
                <a:solidFill>
                  <a:srgbClr val="193888"/>
                </a:solidFill>
              </a:rPr>
              <a:t>Реформа </a:t>
            </a:r>
            <a:r>
              <a:rPr lang="uk-UA" sz="1600" b="1" dirty="0" smtClean="0">
                <a:solidFill>
                  <a:srgbClr val="193888"/>
                </a:solidFill>
              </a:rPr>
              <a:t>корпоративного </a:t>
            </a:r>
            <a:r>
              <a:rPr lang="uk-UA" sz="1600" b="1" dirty="0">
                <a:solidFill>
                  <a:srgbClr val="193888"/>
                </a:solidFill>
              </a:rPr>
              <a:t>управління</a:t>
            </a:r>
          </a:p>
          <a:p>
            <a:pPr algn="ctr" defTabSz="800100">
              <a:lnSpc>
                <a:spcPct val="90000"/>
              </a:lnSpc>
              <a:spcBef>
                <a:spcPct val="0"/>
              </a:spcBef>
              <a:spcAft>
                <a:spcPct val="35000"/>
              </a:spcAft>
            </a:pPr>
            <a:r>
              <a:rPr lang="uk-UA" sz="1600" b="1" dirty="0">
                <a:solidFill>
                  <a:srgbClr val="193888"/>
                </a:solidFill>
              </a:rPr>
              <a:t>План дій з корпоративного </a:t>
            </a:r>
            <a:r>
              <a:rPr lang="uk-UA" sz="1600" b="1" dirty="0" smtClean="0">
                <a:solidFill>
                  <a:srgbClr val="193888"/>
                </a:solidFill>
              </a:rPr>
              <a:t>управління (ПДКУ)</a:t>
            </a:r>
            <a:endParaRPr lang="uk-UA" sz="1600" i="1" kern="1200" dirty="0">
              <a:solidFill>
                <a:srgbClr val="193888"/>
              </a:solidFill>
            </a:endParaRPr>
          </a:p>
        </p:txBody>
      </p:sp>
      <p:sp>
        <p:nvSpPr>
          <p:cNvPr id="22" name="Полилиния 21"/>
          <p:cNvSpPr/>
          <p:nvPr/>
        </p:nvSpPr>
        <p:spPr>
          <a:xfrm>
            <a:off x="7180109" y="2359258"/>
            <a:ext cx="4109559" cy="959096"/>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chemeClr val="bg1">
              <a:lumMod val="85000"/>
            </a:schemeClr>
          </a:solidFill>
          <a:ln>
            <a:solidFill>
              <a:srgbClr val="193888"/>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algn="ctr" defTabSz="800100">
              <a:lnSpc>
                <a:spcPct val="90000"/>
              </a:lnSpc>
              <a:spcBef>
                <a:spcPct val="0"/>
              </a:spcBef>
              <a:spcAft>
                <a:spcPct val="35000"/>
              </a:spcAft>
            </a:pPr>
            <a:endParaRPr lang="uk-UA" sz="1400" b="1" kern="1200" dirty="0" smtClean="0">
              <a:solidFill>
                <a:srgbClr val="193888"/>
              </a:solidFill>
            </a:endParaRPr>
          </a:p>
          <a:p>
            <a:pPr algn="ctr" defTabSz="800100">
              <a:lnSpc>
                <a:spcPct val="90000"/>
              </a:lnSpc>
              <a:spcBef>
                <a:spcPct val="0"/>
              </a:spcBef>
              <a:spcAft>
                <a:spcPct val="35000"/>
              </a:spcAft>
            </a:pPr>
            <a:r>
              <a:rPr lang="uk-UA" sz="1400" b="1" kern="1200" dirty="0" smtClean="0">
                <a:solidFill>
                  <a:srgbClr val="193888"/>
                </a:solidFill>
              </a:rPr>
              <a:t>Стратегічна ціль – </a:t>
            </a:r>
            <a:r>
              <a:rPr lang="uk-UA" sz="1400" b="1" dirty="0">
                <a:solidFill>
                  <a:srgbClr val="193888"/>
                </a:solidFill>
              </a:rPr>
              <a:t>вдосконалення системи запобігання корупції та управління корупційними ризиками </a:t>
            </a:r>
            <a:r>
              <a:rPr lang="uk-UA" sz="1400" dirty="0">
                <a:solidFill>
                  <a:srgbClr val="193888"/>
                </a:solidFill>
              </a:rPr>
              <a:t>(перехід від системи розслідувань за фактом виявлення до превентивної)</a:t>
            </a:r>
            <a:r>
              <a:rPr lang="uk-UA" sz="1400" b="1" dirty="0">
                <a:solidFill>
                  <a:srgbClr val="193888"/>
                </a:solidFill>
              </a:rPr>
              <a:t>. </a:t>
            </a:r>
            <a:endParaRPr lang="ru-RU" sz="1400" b="1" dirty="0">
              <a:solidFill>
                <a:srgbClr val="193888"/>
              </a:solidFill>
            </a:endParaRPr>
          </a:p>
          <a:p>
            <a:pPr lvl="0" algn="ctr" defTabSz="800100">
              <a:lnSpc>
                <a:spcPct val="90000"/>
              </a:lnSpc>
              <a:spcBef>
                <a:spcPct val="0"/>
              </a:spcBef>
              <a:spcAft>
                <a:spcPct val="35000"/>
              </a:spcAft>
            </a:pPr>
            <a:endParaRPr lang="uk-UA" sz="1600" b="1" kern="1200" dirty="0">
              <a:solidFill>
                <a:srgbClr val="193888"/>
              </a:solidFill>
            </a:endParaRPr>
          </a:p>
        </p:txBody>
      </p:sp>
      <p:sp>
        <p:nvSpPr>
          <p:cNvPr id="24" name="Полилиния 23"/>
          <p:cNvSpPr/>
          <p:nvPr/>
        </p:nvSpPr>
        <p:spPr>
          <a:xfrm>
            <a:off x="1029422" y="740266"/>
            <a:ext cx="4184615" cy="1263196"/>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rgbClr val="002060"/>
          </a:solidFill>
          <a:ln>
            <a:solidFill>
              <a:schemeClr val="accent5">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lvl="0" algn="ctr" defTabSz="800100">
              <a:lnSpc>
                <a:spcPct val="90000"/>
              </a:lnSpc>
              <a:spcBef>
                <a:spcPct val="0"/>
              </a:spcBef>
              <a:spcAft>
                <a:spcPct val="35000"/>
              </a:spcAft>
            </a:pPr>
            <a:endParaRPr lang="uk-UA" sz="1000" b="1" dirty="0" smtClean="0"/>
          </a:p>
          <a:p>
            <a:pPr lvl="0" algn="ctr" defTabSz="800100">
              <a:lnSpc>
                <a:spcPct val="90000"/>
              </a:lnSpc>
              <a:spcBef>
                <a:spcPct val="0"/>
              </a:spcBef>
              <a:spcAft>
                <a:spcPct val="35000"/>
              </a:spcAft>
            </a:pPr>
            <a:r>
              <a:rPr lang="uk-UA" sz="1000" b="1" dirty="0" smtClean="0"/>
              <a:t>Міжнародні  угоди: Конвенція ООН проти корупції, конвенції Ради Європи у сфері боротьби з корупцією, ГРЕКО</a:t>
            </a:r>
          </a:p>
          <a:p>
            <a:pPr lvl="0" algn="ctr" defTabSz="800100">
              <a:lnSpc>
                <a:spcPct val="90000"/>
              </a:lnSpc>
              <a:spcBef>
                <a:spcPct val="0"/>
              </a:spcBef>
              <a:spcAft>
                <a:spcPct val="35000"/>
              </a:spcAft>
            </a:pPr>
            <a:r>
              <a:rPr lang="uk-UA" sz="1000" b="1" dirty="0" smtClean="0"/>
              <a:t>Угода про асоціацію з ЄС</a:t>
            </a:r>
          </a:p>
          <a:p>
            <a:pPr algn="ctr" defTabSz="800100">
              <a:lnSpc>
                <a:spcPct val="90000"/>
              </a:lnSpc>
              <a:spcBef>
                <a:spcPct val="0"/>
              </a:spcBef>
              <a:spcAft>
                <a:spcPct val="35000"/>
              </a:spcAft>
            </a:pPr>
            <a:r>
              <a:rPr lang="uk-UA" sz="1000" b="1" dirty="0" smtClean="0"/>
              <a:t>м</a:t>
            </a:r>
            <a:r>
              <a:rPr lang="ru-RU" sz="1000" b="1" dirty="0" err="1" smtClean="0"/>
              <a:t>іжнародні</a:t>
            </a:r>
            <a:r>
              <a:rPr lang="ru-RU" sz="1000" b="1" dirty="0" smtClean="0"/>
              <a:t> </a:t>
            </a:r>
            <a:r>
              <a:rPr lang="ru-RU" sz="1000" b="1" dirty="0" err="1"/>
              <a:t>стандарти</a:t>
            </a:r>
            <a:r>
              <a:rPr lang="ru-RU" sz="1000" b="1" dirty="0"/>
              <a:t> </a:t>
            </a:r>
            <a:r>
              <a:rPr lang="ru-RU" sz="1000" b="1" dirty="0" err="1"/>
              <a:t>етичного</a:t>
            </a:r>
            <a:r>
              <a:rPr lang="ru-RU" sz="1000" b="1" dirty="0"/>
              <a:t> </a:t>
            </a:r>
            <a:r>
              <a:rPr lang="ru-RU" sz="1000" b="1" dirty="0" err="1"/>
              <a:t>ведення</a:t>
            </a:r>
            <a:r>
              <a:rPr lang="ru-RU" sz="1000" b="1" dirty="0"/>
              <a:t> </a:t>
            </a:r>
            <a:r>
              <a:rPr lang="ru-RU" sz="1000" b="1" dirty="0" err="1" smtClean="0"/>
              <a:t>бізнесу</a:t>
            </a:r>
            <a:endParaRPr lang="ru-RU" sz="1000" b="1" dirty="0" smtClean="0"/>
          </a:p>
          <a:p>
            <a:pPr algn="ctr" defTabSz="800100">
              <a:lnSpc>
                <a:spcPct val="90000"/>
              </a:lnSpc>
              <a:spcBef>
                <a:spcPct val="0"/>
              </a:spcBef>
              <a:spcAft>
                <a:spcPct val="35000"/>
              </a:spcAft>
            </a:pPr>
            <a:r>
              <a:rPr lang="ru-RU" sz="1000" b="1" dirty="0" err="1" smtClean="0"/>
              <a:t>керівні</a:t>
            </a:r>
            <a:r>
              <a:rPr lang="ru-RU" sz="1000" b="1" dirty="0" smtClean="0"/>
              <a:t> </a:t>
            </a:r>
            <a:r>
              <a:rPr lang="ru-RU" sz="1000" b="1" dirty="0" err="1" smtClean="0"/>
              <a:t>принципи</a:t>
            </a:r>
            <a:r>
              <a:rPr lang="ru-RU" sz="1000" b="1" dirty="0" smtClean="0"/>
              <a:t> ОЄСР </a:t>
            </a:r>
            <a:r>
              <a:rPr lang="ru-RU" sz="1000" b="1" dirty="0" err="1" smtClean="0"/>
              <a:t>щодо</a:t>
            </a:r>
            <a:r>
              <a:rPr lang="ru-RU" sz="1000" b="1" dirty="0" smtClean="0"/>
              <a:t> корпоративного </a:t>
            </a:r>
            <a:r>
              <a:rPr lang="ru-RU" sz="1000" b="1" dirty="0" err="1" smtClean="0"/>
              <a:t>управління</a:t>
            </a:r>
            <a:r>
              <a:rPr lang="ru-RU" sz="1000" b="1" dirty="0" smtClean="0"/>
              <a:t>, </a:t>
            </a:r>
            <a:r>
              <a:rPr lang="ru-RU" sz="1000" b="1" dirty="0" err="1" smtClean="0"/>
              <a:t>боротьби</a:t>
            </a:r>
            <a:r>
              <a:rPr lang="ru-RU" sz="1000" b="1" dirty="0" smtClean="0"/>
              <a:t> з </a:t>
            </a:r>
            <a:r>
              <a:rPr lang="ru-RU" sz="1000" b="1" dirty="0" err="1" smtClean="0"/>
              <a:t>корупцією</a:t>
            </a:r>
            <a:endParaRPr lang="ru-RU" sz="1000" b="1" dirty="0"/>
          </a:p>
        </p:txBody>
      </p:sp>
      <p:sp>
        <p:nvSpPr>
          <p:cNvPr id="5" name="Стрелка вниз 4"/>
          <p:cNvSpPr/>
          <p:nvPr/>
        </p:nvSpPr>
        <p:spPr>
          <a:xfrm>
            <a:off x="2755525" y="2025658"/>
            <a:ext cx="366204" cy="336878"/>
          </a:xfrm>
          <a:prstGeom prst="downArrow">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низ 24"/>
          <p:cNvSpPr/>
          <p:nvPr/>
        </p:nvSpPr>
        <p:spPr>
          <a:xfrm>
            <a:off x="4513119" y="3377909"/>
            <a:ext cx="3517557" cy="1295313"/>
          </a:xfrm>
          <a:prstGeom prst="downArrow">
            <a:avLst>
              <a:gd name="adj1" fmla="val 50000"/>
              <a:gd name="adj2" fmla="val 89640"/>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252271" y="6462352"/>
            <a:ext cx="479068" cy="181233"/>
          </a:xfrm>
          <a:prstGeom prst="rect">
            <a:avLst/>
          </a:prstGeom>
          <a:solidFill>
            <a:srgbClr val="193888"/>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4660680" y="6419560"/>
            <a:ext cx="988541" cy="246221"/>
          </a:xfrm>
          <a:prstGeom prst="rect">
            <a:avLst/>
          </a:prstGeom>
          <a:noFill/>
        </p:spPr>
        <p:txBody>
          <a:bodyPr wrap="square" rtlCol="0">
            <a:spAutoFit/>
          </a:bodyPr>
          <a:lstStyle/>
          <a:p>
            <a:r>
              <a:rPr lang="uk-UA" sz="1000" b="1" dirty="0" smtClean="0">
                <a:latin typeface="Times New Roman" panose="02020603050405020304" pitchFamily="18" charset="0"/>
                <a:cs typeface="Times New Roman" panose="02020603050405020304" pitchFamily="18" charset="0"/>
              </a:rPr>
              <a:t>- затверджено</a:t>
            </a:r>
            <a:endParaRPr lang="ru-RU" sz="1000" b="1" dirty="0">
              <a:latin typeface="Times New Roman" panose="02020603050405020304" pitchFamily="18" charset="0"/>
              <a:cs typeface="Times New Roman" panose="02020603050405020304" pitchFamily="18" charset="0"/>
            </a:endParaRPr>
          </a:p>
        </p:txBody>
      </p:sp>
      <p:sp>
        <p:nvSpPr>
          <p:cNvPr id="26" name="Прямоугольник 25"/>
          <p:cNvSpPr/>
          <p:nvPr/>
        </p:nvSpPr>
        <p:spPr>
          <a:xfrm>
            <a:off x="5931818" y="6462353"/>
            <a:ext cx="479068" cy="181233"/>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6340015" y="6419559"/>
            <a:ext cx="1445464" cy="246221"/>
          </a:xfrm>
          <a:prstGeom prst="rect">
            <a:avLst/>
          </a:prstGeom>
          <a:noFill/>
        </p:spPr>
        <p:txBody>
          <a:bodyPr wrap="square" rtlCol="0">
            <a:spAutoFit/>
          </a:bodyPr>
          <a:lstStyle/>
          <a:p>
            <a:r>
              <a:rPr lang="uk-UA" sz="1000" b="1" dirty="0" smtClean="0">
                <a:latin typeface="Times New Roman" panose="02020603050405020304" pitchFamily="18" charset="0"/>
                <a:cs typeface="Times New Roman" panose="02020603050405020304" pitchFamily="18" charset="0"/>
              </a:rPr>
              <a:t>- винесено на розгляд</a:t>
            </a:r>
            <a:endParaRPr lang="ru-RU" sz="1000" b="1" dirty="0">
              <a:latin typeface="Times New Roman" panose="02020603050405020304" pitchFamily="18" charset="0"/>
              <a:cs typeface="Times New Roman" panose="02020603050405020304" pitchFamily="18" charset="0"/>
            </a:endParaRPr>
          </a:p>
        </p:txBody>
      </p:sp>
      <p:sp>
        <p:nvSpPr>
          <p:cNvPr id="29" name="Прямоугольник 28"/>
          <p:cNvSpPr/>
          <p:nvPr/>
        </p:nvSpPr>
        <p:spPr>
          <a:xfrm>
            <a:off x="7903714" y="6462119"/>
            <a:ext cx="479068" cy="181233"/>
          </a:xfrm>
          <a:prstGeom prst="rect">
            <a:avLst/>
          </a:prstGeom>
          <a:solidFill>
            <a:schemeClr val="bg1">
              <a:lumMod val="85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TextBox 29"/>
          <p:cNvSpPr txBox="1"/>
          <p:nvPr/>
        </p:nvSpPr>
        <p:spPr>
          <a:xfrm>
            <a:off x="8305130" y="6429857"/>
            <a:ext cx="2350051" cy="246221"/>
          </a:xfrm>
          <a:prstGeom prst="rect">
            <a:avLst/>
          </a:prstGeom>
          <a:noFill/>
        </p:spPr>
        <p:txBody>
          <a:bodyPr wrap="square" rtlCol="0">
            <a:spAutoFit/>
          </a:bodyPr>
          <a:lstStyle/>
          <a:p>
            <a:r>
              <a:rPr lang="uk-UA" sz="1000" b="1" dirty="0" smtClean="0">
                <a:latin typeface="Times New Roman" panose="02020603050405020304" pitchFamily="18" charset="0"/>
                <a:cs typeface="Times New Roman" panose="02020603050405020304" pitchFamily="18" charset="0"/>
              </a:rPr>
              <a:t>- в процесі розробки</a:t>
            </a:r>
            <a:endParaRPr lang="ru-RU" sz="1000" b="1" dirty="0">
              <a:latin typeface="Times New Roman" panose="02020603050405020304" pitchFamily="18" charset="0"/>
              <a:cs typeface="Times New Roman" panose="02020603050405020304" pitchFamily="18" charset="0"/>
            </a:endParaRPr>
          </a:p>
        </p:txBody>
      </p:sp>
      <p:sp>
        <p:nvSpPr>
          <p:cNvPr id="31" name="Стрелка вниз 30"/>
          <p:cNvSpPr/>
          <p:nvPr/>
        </p:nvSpPr>
        <p:spPr>
          <a:xfrm>
            <a:off x="9051785" y="1959772"/>
            <a:ext cx="366204" cy="399486"/>
          </a:xfrm>
          <a:prstGeom prst="downArrow">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Заголовок 1"/>
          <p:cNvSpPr>
            <a:spLocks noGrp="1"/>
          </p:cNvSpPr>
          <p:nvPr>
            <p:ph type="title"/>
          </p:nvPr>
        </p:nvSpPr>
        <p:spPr>
          <a:xfrm>
            <a:off x="471325" y="50716"/>
            <a:ext cx="11308455" cy="617837"/>
          </a:xfrm>
        </p:spPr>
        <p:txBody>
          <a:bodyPr>
            <a:noAutofit/>
          </a:bodyPr>
          <a:lstStyle/>
          <a:p>
            <a:pPr algn="ctr"/>
            <a:r>
              <a:rPr lang="uk-UA" sz="2800" dirty="0" smtClean="0">
                <a:latin typeface="Times New Roman" panose="02020603050405020304" pitchFamily="18" charset="0"/>
                <a:cs typeface="Times New Roman" panose="02020603050405020304" pitchFamily="18" charset="0"/>
              </a:rPr>
              <a:t>Передумови впровадження Політики</a:t>
            </a:r>
            <a:endParaRPr lang="ru-RU" sz="2800" dirty="0">
              <a:latin typeface="Times New Roman" panose="02020603050405020304" pitchFamily="18" charset="0"/>
              <a:cs typeface="Times New Roman" panose="02020603050405020304" pitchFamily="18" charset="0"/>
            </a:endParaRPr>
          </a:p>
        </p:txBody>
      </p:sp>
      <p:sp>
        <p:nvSpPr>
          <p:cNvPr id="35" name="Полилиния 34"/>
          <p:cNvSpPr/>
          <p:nvPr/>
        </p:nvSpPr>
        <p:spPr>
          <a:xfrm>
            <a:off x="2307593" y="4695418"/>
            <a:ext cx="8064843" cy="1254979"/>
          </a:xfrm>
          <a:custGeom>
            <a:avLst/>
            <a:gdLst>
              <a:gd name="connsiteX0" fmla="*/ 0 w 9597910"/>
              <a:gd name="connsiteY0" fmla="*/ 154976 h 1549761"/>
              <a:gd name="connsiteX1" fmla="*/ 154976 w 9597910"/>
              <a:gd name="connsiteY1" fmla="*/ 0 h 1549761"/>
              <a:gd name="connsiteX2" fmla="*/ 9442934 w 9597910"/>
              <a:gd name="connsiteY2" fmla="*/ 0 h 1549761"/>
              <a:gd name="connsiteX3" fmla="*/ 9597910 w 9597910"/>
              <a:gd name="connsiteY3" fmla="*/ 154976 h 1549761"/>
              <a:gd name="connsiteX4" fmla="*/ 9597910 w 9597910"/>
              <a:gd name="connsiteY4" fmla="*/ 1394785 h 1549761"/>
              <a:gd name="connsiteX5" fmla="*/ 9442934 w 9597910"/>
              <a:gd name="connsiteY5" fmla="*/ 1549761 h 1549761"/>
              <a:gd name="connsiteX6" fmla="*/ 154976 w 9597910"/>
              <a:gd name="connsiteY6" fmla="*/ 1549761 h 1549761"/>
              <a:gd name="connsiteX7" fmla="*/ 0 w 9597910"/>
              <a:gd name="connsiteY7" fmla="*/ 1394785 h 1549761"/>
              <a:gd name="connsiteX8" fmla="*/ 0 w 9597910"/>
              <a:gd name="connsiteY8" fmla="*/ 154976 h 154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7910" h="1549761">
                <a:moveTo>
                  <a:pt x="0" y="154976"/>
                </a:moveTo>
                <a:cubicBezTo>
                  <a:pt x="0" y="69385"/>
                  <a:pt x="69385" y="0"/>
                  <a:pt x="154976" y="0"/>
                </a:cubicBezTo>
                <a:lnTo>
                  <a:pt x="9442934" y="0"/>
                </a:lnTo>
                <a:cubicBezTo>
                  <a:pt x="9528525" y="0"/>
                  <a:pt x="9597910" y="69385"/>
                  <a:pt x="9597910" y="154976"/>
                </a:cubicBezTo>
                <a:lnTo>
                  <a:pt x="9597910" y="1394785"/>
                </a:lnTo>
                <a:cubicBezTo>
                  <a:pt x="9597910" y="1480376"/>
                  <a:pt x="9528525" y="1549761"/>
                  <a:pt x="9442934" y="1549761"/>
                </a:cubicBezTo>
                <a:lnTo>
                  <a:pt x="154976" y="1549761"/>
                </a:lnTo>
                <a:cubicBezTo>
                  <a:pt x="69385" y="1549761"/>
                  <a:pt x="0" y="1480376"/>
                  <a:pt x="0" y="1394785"/>
                </a:cubicBezTo>
                <a:lnTo>
                  <a:pt x="0" y="154976"/>
                </a:lnTo>
                <a:close/>
              </a:path>
            </a:pathLst>
          </a:custGeom>
          <a:solidFill>
            <a:srgbClr val="193888"/>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971" tIns="113971" rIns="113971" bIns="113971" numCol="1" spcCol="1270" anchor="ctr" anchorCtr="0">
            <a:noAutofit/>
          </a:bodyPr>
          <a:lstStyle/>
          <a:p>
            <a:pPr lvl="0" algn="ctr" defTabSz="800100">
              <a:lnSpc>
                <a:spcPct val="90000"/>
              </a:lnSpc>
              <a:spcBef>
                <a:spcPct val="0"/>
              </a:spcBef>
              <a:spcAft>
                <a:spcPct val="35000"/>
              </a:spcAft>
            </a:pPr>
            <a:r>
              <a:rPr lang="uk-UA" b="1" kern="1200" dirty="0" smtClean="0"/>
              <a:t>Політика запобігання та протидії корупції </a:t>
            </a:r>
          </a:p>
          <a:p>
            <a:pPr lvl="0" algn="ctr" defTabSz="800100">
              <a:lnSpc>
                <a:spcPct val="90000"/>
              </a:lnSpc>
              <a:spcBef>
                <a:spcPct val="0"/>
              </a:spcBef>
              <a:spcAft>
                <a:spcPct val="35000"/>
              </a:spcAft>
            </a:pPr>
            <a:r>
              <a:rPr lang="uk-UA" sz="1200" b="1" dirty="0" smtClean="0"/>
              <a:t>Принципи і стандарти запобігання корупції  </a:t>
            </a:r>
            <a:r>
              <a:rPr lang="uk-UA" sz="1200" b="1" i="1" dirty="0" smtClean="0"/>
              <a:t> </a:t>
            </a:r>
            <a:r>
              <a:rPr lang="uk-UA" sz="1200" i="1" dirty="0" smtClean="0"/>
              <a:t>- </a:t>
            </a:r>
            <a:r>
              <a:rPr lang="uk-UA" sz="1200" b="1" dirty="0" smtClean="0"/>
              <a:t> </a:t>
            </a:r>
            <a:r>
              <a:rPr lang="uk-UA" sz="1200" b="1" dirty="0"/>
              <a:t>підґрунтя для розбудови системи запобігання корупції </a:t>
            </a:r>
          </a:p>
          <a:p>
            <a:pPr lvl="0" algn="ctr" defTabSz="800100">
              <a:lnSpc>
                <a:spcPct val="90000"/>
              </a:lnSpc>
              <a:spcBef>
                <a:spcPct val="0"/>
              </a:spcBef>
              <a:spcAft>
                <a:spcPct val="35000"/>
              </a:spcAft>
            </a:pPr>
            <a:endParaRPr lang="uk-UA" sz="1100" i="1" kern="1200" dirty="0"/>
          </a:p>
        </p:txBody>
      </p:sp>
    </p:spTree>
    <p:extLst>
      <p:ext uri="{BB962C8B-B14F-4D97-AF65-F5344CB8AC3E}">
        <p14:creationId xmlns:p14="http://schemas.microsoft.com/office/powerpoint/2010/main" val="2316719021"/>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10667</TotalTime>
  <Words>2306</Words>
  <Application>Microsoft Office PowerPoint</Application>
  <PresentationFormat>Широкоэкранный</PresentationFormat>
  <Paragraphs>311</Paragraphs>
  <Slides>22</Slides>
  <Notes>0</Notes>
  <HiddenSlides>0</HiddenSlides>
  <MMClips>0</MMClips>
  <ScaleCrop>false</ScaleCrop>
  <HeadingPairs>
    <vt:vector size="8" baseType="variant">
      <vt:variant>
        <vt:lpstr>Использованные шрифты</vt:lpstr>
      </vt:variant>
      <vt:variant>
        <vt:i4>6</vt:i4>
      </vt:variant>
      <vt:variant>
        <vt:lpstr>Тема</vt:lpstr>
      </vt:variant>
      <vt:variant>
        <vt:i4>4</vt:i4>
      </vt:variant>
      <vt:variant>
        <vt:lpstr>Внедренные серверы OLE</vt:lpstr>
      </vt:variant>
      <vt:variant>
        <vt:i4>1</vt:i4>
      </vt:variant>
      <vt:variant>
        <vt:lpstr>Заголовки слайдов</vt:lpstr>
      </vt:variant>
      <vt:variant>
        <vt:i4>22</vt:i4>
      </vt:variant>
    </vt:vector>
  </HeadingPairs>
  <TitlesOfParts>
    <vt:vector size="33" baseType="lpstr">
      <vt:lpstr>Arial</vt:lpstr>
      <vt:lpstr>Arial Black</vt:lpstr>
      <vt:lpstr>Calibri</vt:lpstr>
      <vt:lpstr>Calibri Light</vt:lpstr>
      <vt:lpstr>Times New Roman</vt:lpstr>
      <vt:lpstr>Wingdings</vt:lpstr>
      <vt:lpstr>Custom Design</vt:lpstr>
      <vt:lpstr>1_Custom Design</vt:lpstr>
      <vt:lpstr>1_Office Theme</vt:lpstr>
      <vt:lpstr>2_Office Theme</vt:lpstr>
      <vt:lpstr>Презентация</vt:lpstr>
      <vt:lpstr>Презентация PowerPoint</vt:lpstr>
      <vt:lpstr>Лідерство у впровадженні нульової толерантності до корупції</vt:lpstr>
      <vt:lpstr>Декларація нульової толерантності до корупції</vt:lpstr>
      <vt:lpstr>Висвітлення антикорупційних ініціатив Товариства</vt:lpstr>
      <vt:lpstr>Висвітлення антикорупційних ініціатив Товариства</vt:lpstr>
      <vt:lpstr>Висвітлення антикорупційних ініціатив Товариства</vt:lpstr>
      <vt:lpstr>п.15 ПДКУ – Впровадження антикорупційної політики</vt:lpstr>
      <vt:lpstr>Ключова стратегічна ініціатива № 10 – вдосконалення системи запобігання корупції  </vt:lpstr>
      <vt:lpstr>Передумови впровадження Політики</vt:lpstr>
      <vt:lpstr>Система нормативних документів АТ «Укрзалізниця» у сфері запобігання корупції</vt:lpstr>
      <vt:lpstr>Політика запобігання та протидії корупції та План її впровадження на сайті АТ «Укрзалізниця»</vt:lpstr>
      <vt:lpstr>Зобов'язання АТ «Укрзалізниця» у сфері  боротьби з корупцією</vt:lpstr>
      <vt:lpstr>Сфера застосування Політики</vt:lpstr>
      <vt:lpstr>Основні принципи і стандарти боротьби з корупцією</vt:lpstr>
      <vt:lpstr>Основні принципи і стандарти боротьби з корупцією (2)</vt:lpstr>
      <vt:lpstr>Перелік корупційних правопорушень, за вчинення яких передбачено кримінальну відповідальність </vt:lpstr>
      <vt:lpstr>Презентация PowerPoint</vt:lpstr>
      <vt:lpstr>Інформування про порушення</vt:lpstr>
      <vt:lpstr>Інформування про порушення (2)</vt:lpstr>
      <vt:lpstr>Захист викривачів</vt:lpstr>
      <vt:lpstr>План впровадження Політики та інших антикорупційних заходів</vt:lpstr>
      <vt:lpstr>Ознайомлення з Політикою та Планом</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 презентації Назва підрозділу</dc:title>
  <dc:creator>Галатін Вікторія Миколаївна</dc:creator>
  <cp:lastModifiedBy>Бобик Ірина Олександрівна</cp:lastModifiedBy>
  <cp:revision>1159</cp:revision>
  <cp:lastPrinted>2019-06-12T07:18:46Z</cp:lastPrinted>
  <dcterms:created xsi:type="dcterms:W3CDTF">2018-10-16T13:51:55Z</dcterms:created>
  <dcterms:modified xsi:type="dcterms:W3CDTF">2020-08-20T06:34:00Z</dcterms:modified>
</cp:coreProperties>
</file>